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theme/themeOverride1.xml" ContentType="application/vnd.openxmlformats-officedocument.themeOverride+xml"/>
  <Override PartName="/ppt/charts/chart7.xml" ContentType="application/vnd.openxmlformats-officedocument.drawingml.chart+xml"/>
  <Override PartName="/ppt/theme/themeOverride2.xml" ContentType="application/vnd.openxmlformats-officedocument.themeOverride+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handoutMasterIdLst>
    <p:handoutMasterId r:id="rId19"/>
  </p:handoutMasterIdLst>
  <p:sldIdLst>
    <p:sldId id="367" r:id="rId5"/>
    <p:sldId id="450" r:id="rId6"/>
    <p:sldId id="453" r:id="rId7"/>
    <p:sldId id="440" r:id="rId8"/>
    <p:sldId id="443" r:id="rId9"/>
    <p:sldId id="437" r:id="rId10"/>
    <p:sldId id="449" r:id="rId11"/>
    <p:sldId id="451" r:id="rId12"/>
    <p:sldId id="432" r:id="rId13"/>
    <p:sldId id="452" r:id="rId14"/>
    <p:sldId id="442" r:id="rId15"/>
    <p:sldId id="446" r:id="rId16"/>
    <p:sldId id="439" r:id="rId1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15:clr>
            <a:srgbClr val="A4A3A4"/>
          </p15:clr>
        </p15:guide>
        <p15:guide id="2" pos="35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007E"/>
    <a:srgbClr val="2E2F86"/>
    <a:srgbClr val="186DB6"/>
    <a:srgbClr val="65B9BF"/>
    <a:srgbClr val="1B6EB7"/>
    <a:srgbClr val="BC8F00"/>
    <a:srgbClr val="5A9B8B"/>
    <a:srgbClr val="7D0000"/>
    <a:srgbClr val="008000"/>
    <a:srgbClr val="002B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3F561EE-A1D7-452D-928C-859D1E11D619}" v="10" dt="2026-03-13T12:08:38.26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701" autoAdjust="0"/>
  </p:normalViewPr>
  <p:slideViewPr>
    <p:cSldViewPr snapToGrid="0">
      <p:cViewPr varScale="1">
        <p:scale>
          <a:sx n="111" d="100"/>
          <a:sy n="111" d="100"/>
        </p:scale>
        <p:origin x="1596" y="96"/>
      </p:cViewPr>
      <p:guideLst>
        <p:guide orient="horz"/>
        <p:guide pos="358"/>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8" d="100"/>
          <a:sy n="88" d="100"/>
        </p:scale>
        <p:origin x="-3870" y="-120"/>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era Buss" userId="a79c05a7-0a4c-47fe-9032-eb4ecc8bbc26" providerId="ADAL" clId="{5CF203BF-B5A8-42DD-B7A7-5333B64E27AC}"/>
    <pc:docChg chg="modSld">
      <pc:chgData name="Vera Buss" userId="a79c05a7-0a4c-47fe-9032-eb4ecc8bbc26" providerId="ADAL" clId="{5CF203BF-B5A8-42DD-B7A7-5333B64E27AC}" dt="2026-03-13T12:09:16.111" v="116" actId="27918"/>
      <pc:docMkLst>
        <pc:docMk/>
      </pc:docMkLst>
      <pc:sldChg chg="modSp mod">
        <pc:chgData name="Vera Buss" userId="a79c05a7-0a4c-47fe-9032-eb4ecc8bbc26" providerId="ADAL" clId="{5CF203BF-B5A8-42DD-B7A7-5333B64E27AC}" dt="2026-03-11T18:00:36.063" v="37" actId="20577"/>
        <pc:sldMkLst>
          <pc:docMk/>
          <pc:sldMk cId="0" sldId="367"/>
        </pc:sldMkLst>
        <pc:spChg chg="mod">
          <ac:chgData name="Vera Buss" userId="a79c05a7-0a4c-47fe-9032-eb4ecc8bbc26" providerId="ADAL" clId="{5CF203BF-B5A8-42DD-B7A7-5333B64E27AC}" dt="2026-03-11T18:00:36.063" v="37" actId="20577"/>
          <ac:spMkLst>
            <pc:docMk/>
            <pc:sldMk cId="0" sldId="367"/>
            <ac:spMk id="3080" creationId="{00000000-0000-0000-0000-000000000000}"/>
          </ac:spMkLst>
        </pc:spChg>
      </pc:sldChg>
      <pc:sldChg chg="mod">
        <pc:chgData name="Vera Buss" userId="a79c05a7-0a4c-47fe-9032-eb4ecc8bbc26" providerId="ADAL" clId="{5CF203BF-B5A8-42DD-B7A7-5333B64E27AC}" dt="2026-03-11T18:12:23.749" v="79" actId="27918"/>
        <pc:sldMkLst>
          <pc:docMk/>
          <pc:sldMk cId="0" sldId="432"/>
        </pc:sldMkLst>
      </pc:sldChg>
      <pc:sldChg chg="mod">
        <pc:chgData name="Vera Buss" userId="a79c05a7-0a4c-47fe-9032-eb4ecc8bbc26" providerId="ADAL" clId="{5CF203BF-B5A8-42DD-B7A7-5333B64E27AC}" dt="2026-03-11T18:07:32.477" v="57" actId="27918"/>
        <pc:sldMkLst>
          <pc:docMk/>
          <pc:sldMk cId="0" sldId="437"/>
        </pc:sldMkLst>
      </pc:sldChg>
      <pc:sldChg chg="mod">
        <pc:chgData name="Vera Buss" userId="a79c05a7-0a4c-47fe-9032-eb4ecc8bbc26" providerId="ADAL" clId="{5CF203BF-B5A8-42DD-B7A7-5333B64E27AC}" dt="2026-03-11T18:05:32.486" v="45" actId="27918"/>
        <pc:sldMkLst>
          <pc:docMk/>
          <pc:sldMk cId="0" sldId="440"/>
        </pc:sldMkLst>
      </pc:sldChg>
      <pc:sldChg chg="mod">
        <pc:chgData name="Vera Buss" userId="a79c05a7-0a4c-47fe-9032-eb4ecc8bbc26" providerId="ADAL" clId="{5CF203BF-B5A8-42DD-B7A7-5333B64E27AC}" dt="2026-03-13T12:09:16.111" v="116" actId="27918"/>
        <pc:sldMkLst>
          <pc:docMk/>
          <pc:sldMk cId="0" sldId="442"/>
        </pc:sldMkLst>
      </pc:sldChg>
      <pc:sldChg chg="mod">
        <pc:chgData name="Vera Buss" userId="a79c05a7-0a4c-47fe-9032-eb4ecc8bbc26" providerId="ADAL" clId="{5CF203BF-B5A8-42DD-B7A7-5333B64E27AC}" dt="2026-03-11T18:07:07.184" v="52" actId="27918"/>
        <pc:sldMkLst>
          <pc:docMk/>
          <pc:sldMk cId="0" sldId="443"/>
        </pc:sldMkLst>
      </pc:sldChg>
      <pc:sldChg chg="mod">
        <pc:chgData name="Vera Buss" userId="a79c05a7-0a4c-47fe-9032-eb4ecc8bbc26" providerId="ADAL" clId="{5CF203BF-B5A8-42DD-B7A7-5333B64E27AC}" dt="2026-03-11T18:08:32.385" v="64" actId="27918"/>
        <pc:sldMkLst>
          <pc:docMk/>
          <pc:sldMk cId="3343570245" sldId="449"/>
        </pc:sldMkLst>
      </pc:sldChg>
      <pc:sldChg chg="mod">
        <pc:chgData name="Vera Buss" userId="a79c05a7-0a4c-47fe-9032-eb4ecc8bbc26" providerId="ADAL" clId="{5CF203BF-B5A8-42DD-B7A7-5333B64E27AC}" dt="2026-03-12T17:17:58.897" v="88" actId="27918"/>
        <pc:sldMkLst>
          <pc:docMk/>
          <pc:sldMk cId="0" sldId="450"/>
        </pc:sldMkLst>
      </pc:sldChg>
      <pc:sldChg chg="mod">
        <pc:chgData name="Vera Buss" userId="a79c05a7-0a4c-47fe-9032-eb4ecc8bbc26" providerId="ADAL" clId="{5CF203BF-B5A8-42DD-B7A7-5333B64E27AC}" dt="2026-03-11T18:09:19.919" v="71" actId="27918"/>
        <pc:sldMkLst>
          <pc:docMk/>
          <pc:sldMk cId="2865898611" sldId="451"/>
        </pc:sldMkLst>
      </pc:sldChg>
      <pc:sldChg chg="mod">
        <pc:chgData name="Vera Buss" userId="a79c05a7-0a4c-47fe-9032-eb4ecc8bbc26" providerId="ADAL" clId="{5CF203BF-B5A8-42DD-B7A7-5333B64E27AC}" dt="2026-03-13T12:07:42.609" v="101" actId="27918"/>
        <pc:sldMkLst>
          <pc:docMk/>
          <pc:sldMk cId="1081979619" sldId="452"/>
        </pc:sldMkLst>
      </pc:sldChg>
      <pc:sldChg chg="mod">
        <pc:chgData name="Vera Buss" userId="a79c05a7-0a4c-47fe-9032-eb4ecc8bbc26" providerId="ADAL" clId="{5CF203BF-B5A8-42DD-B7A7-5333B64E27AC}" dt="2026-03-12T17:28:16.743" v="95" actId="27918"/>
        <pc:sldMkLst>
          <pc:docMk/>
          <pc:sldMk cId="314473561" sldId="453"/>
        </pc:sldMkLst>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1.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2.xml"/></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3753888402838539E-2"/>
          <c:y val="3.2774670270863761E-2"/>
          <c:w val="0.87382072032662583"/>
          <c:h val="0.84192215816394278"/>
        </c:manualLayout>
      </c:layout>
      <c:lineChart>
        <c:grouping val="standard"/>
        <c:varyColors val="0"/>
        <c:ser>
          <c:idx val="0"/>
          <c:order val="0"/>
          <c:tx>
            <c:strRef>
              <c:f>Sheet1!$B$1</c:f>
              <c:strCache>
                <c:ptCount val="1"/>
                <c:pt idx="0">
                  <c:v>All </c:v>
                </c:pt>
              </c:strCache>
            </c:strRef>
          </c:tx>
          <c:spPr>
            <a:ln>
              <a:solidFill>
                <a:srgbClr val="E6007E"/>
              </a:solidFill>
            </a:ln>
          </c:spPr>
          <c:marker>
            <c:symbol val="none"/>
          </c:marker>
          <c:cat>
            <c:numRef>
              <c:f>Sheet1!$A$2:$A$143</c:f>
              <c:numCache>
                <c:formatCode>General</c:formatCode>
                <c:ptCount val="142"/>
                <c:pt idx="2" formatCode="mmm\-yy">
                  <c:v>41760</c:v>
                </c:pt>
                <c:pt idx="3" formatCode="mmm\-yy">
                  <c:v>41791</c:v>
                </c:pt>
                <c:pt idx="4" formatCode="mmm\-yy">
                  <c:v>41821</c:v>
                </c:pt>
                <c:pt idx="5" formatCode="mmm\-yy">
                  <c:v>41852</c:v>
                </c:pt>
                <c:pt idx="6" formatCode="mmm\-yy">
                  <c:v>41883</c:v>
                </c:pt>
                <c:pt idx="7" formatCode="mmm\-yy">
                  <c:v>41913</c:v>
                </c:pt>
                <c:pt idx="8" formatCode="mmm\-yy">
                  <c:v>41944</c:v>
                </c:pt>
                <c:pt idx="9" formatCode="mmm\-yy">
                  <c:v>41974</c:v>
                </c:pt>
                <c:pt idx="10" formatCode="mmm\-yy">
                  <c:v>42005</c:v>
                </c:pt>
                <c:pt idx="11" formatCode="mmm\-yy">
                  <c:v>42036</c:v>
                </c:pt>
                <c:pt idx="12" formatCode="mmm\-yy">
                  <c:v>42064</c:v>
                </c:pt>
                <c:pt idx="13" formatCode="mmm\-yy">
                  <c:v>42095</c:v>
                </c:pt>
                <c:pt idx="14" formatCode="mmm\-yy">
                  <c:v>42125</c:v>
                </c:pt>
                <c:pt idx="15" formatCode="mmm\-yy">
                  <c:v>42156</c:v>
                </c:pt>
                <c:pt idx="16" formatCode="mmm\-yy">
                  <c:v>42186</c:v>
                </c:pt>
                <c:pt idx="17" formatCode="mmm\-yy">
                  <c:v>42217</c:v>
                </c:pt>
                <c:pt idx="18" formatCode="mmm\-yy">
                  <c:v>42248</c:v>
                </c:pt>
                <c:pt idx="19" formatCode="mmm\-yy">
                  <c:v>42278</c:v>
                </c:pt>
                <c:pt idx="20" formatCode="mmm\-yy">
                  <c:v>42309</c:v>
                </c:pt>
                <c:pt idx="21" formatCode="mmm\-yy">
                  <c:v>42339</c:v>
                </c:pt>
                <c:pt idx="22" formatCode="mmm\-yy">
                  <c:v>42370</c:v>
                </c:pt>
                <c:pt idx="23" formatCode="mmm\-yy">
                  <c:v>42401</c:v>
                </c:pt>
                <c:pt idx="24" formatCode="mmm\-yy">
                  <c:v>42430</c:v>
                </c:pt>
                <c:pt idx="25" formatCode="mmm\-yy">
                  <c:v>42461</c:v>
                </c:pt>
                <c:pt idx="26" formatCode="mmm\-yy">
                  <c:v>42491</c:v>
                </c:pt>
                <c:pt idx="27" formatCode="mmm\-yy">
                  <c:v>42522</c:v>
                </c:pt>
                <c:pt idx="28" formatCode="mmm\-yy">
                  <c:v>42552</c:v>
                </c:pt>
                <c:pt idx="29" formatCode="mmm\-yy">
                  <c:v>42583</c:v>
                </c:pt>
                <c:pt idx="30" formatCode="mmm\-yy">
                  <c:v>42614</c:v>
                </c:pt>
                <c:pt idx="31" formatCode="mmm\-yy">
                  <c:v>42644</c:v>
                </c:pt>
                <c:pt idx="32" formatCode="mmm\-yy">
                  <c:v>42675</c:v>
                </c:pt>
                <c:pt idx="33" formatCode="mmm\-yy">
                  <c:v>42705</c:v>
                </c:pt>
                <c:pt idx="34" formatCode="mmm\-yy">
                  <c:v>42736</c:v>
                </c:pt>
                <c:pt idx="35" formatCode="mmm\-yy">
                  <c:v>42767</c:v>
                </c:pt>
                <c:pt idx="36" formatCode="mmm\-yy">
                  <c:v>42795</c:v>
                </c:pt>
                <c:pt idx="37" formatCode="mmm\-yy">
                  <c:v>42826</c:v>
                </c:pt>
                <c:pt idx="38" formatCode="mmm\-yy">
                  <c:v>42856</c:v>
                </c:pt>
                <c:pt idx="39" formatCode="mmm\-yy">
                  <c:v>42887</c:v>
                </c:pt>
                <c:pt idx="40" formatCode="mmm\-yy">
                  <c:v>42917</c:v>
                </c:pt>
                <c:pt idx="41" formatCode="mmm\-yy">
                  <c:v>42948</c:v>
                </c:pt>
                <c:pt idx="42" formatCode="mmm\-yy">
                  <c:v>42979</c:v>
                </c:pt>
                <c:pt idx="43" formatCode="mmm\-yy">
                  <c:v>43009</c:v>
                </c:pt>
                <c:pt idx="44" formatCode="mmm\-yy">
                  <c:v>43040</c:v>
                </c:pt>
                <c:pt idx="45" formatCode="mmm\-yy">
                  <c:v>43070</c:v>
                </c:pt>
                <c:pt idx="46" formatCode="mmm\-yy">
                  <c:v>43101</c:v>
                </c:pt>
                <c:pt idx="47" formatCode="mmm\-yy">
                  <c:v>43132</c:v>
                </c:pt>
                <c:pt idx="48" formatCode="mmm\-yy">
                  <c:v>43160</c:v>
                </c:pt>
                <c:pt idx="49" formatCode="mmm\-yy">
                  <c:v>43191</c:v>
                </c:pt>
                <c:pt idx="50" formatCode="mmm\-yy">
                  <c:v>43221</c:v>
                </c:pt>
                <c:pt idx="51" formatCode="mmm\-yy">
                  <c:v>43252</c:v>
                </c:pt>
                <c:pt idx="52" formatCode="mmm\-yy">
                  <c:v>43282</c:v>
                </c:pt>
                <c:pt idx="53" formatCode="mmm\-yy">
                  <c:v>43313</c:v>
                </c:pt>
                <c:pt idx="54" formatCode="mmm\-yy">
                  <c:v>43344</c:v>
                </c:pt>
                <c:pt idx="55" formatCode="mmm\-yy">
                  <c:v>43374</c:v>
                </c:pt>
                <c:pt idx="56" formatCode="mmm\-yy">
                  <c:v>43405</c:v>
                </c:pt>
                <c:pt idx="57" formatCode="mmm\-yy">
                  <c:v>43435</c:v>
                </c:pt>
                <c:pt idx="58" formatCode="mmm\-yy">
                  <c:v>43466</c:v>
                </c:pt>
                <c:pt idx="59" formatCode="mmm\-yy">
                  <c:v>43497</c:v>
                </c:pt>
                <c:pt idx="60" formatCode="mmm\-yy">
                  <c:v>43525</c:v>
                </c:pt>
                <c:pt idx="61" formatCode="mmm\-yy">
                  <c:v>43556</c:v>
                </c:pt>
                <c:pt idx="62" formatCode="mmm\-yy">
                  <c:v>43586</c:v>
                </c:pt>
                <c:pt idx="63" formatCode="mmm\-yy">
                  <c:v>43617</c:v>
                </c:pt>
                <c:pt idx="64" formatCode="mmm\-yy">
                  <c:v>43647</c:v>
                </c:pt>
                <c:pt idx="65" formatCode="mmm\-yy">
                  <c:v>43678</c:v>
                </c:pt>
                <c:pt idx="66" formatCode="mmm\-yy">
                  <c:v>43709</c:v>
                </c:pt>
                <c:pt idx="67" formatCode="mmm\-yy">
                  <c:v>43739</c:v>
                </c:pt>
                <c:pt idx="68" formatCode="mmm\-yy">
                  <c:v>43770</c:v>
                </c:pt>
                <c:pt idx="69" formatCode="mmm\-yy">
                  <c:v>43800</c:v>
                </c:pt>
                <c:pt idx="70" formatCode="mmm\-yy">
                  <c:v>43831</c:v>
                </c:pt>
                <c:pt idx="71" formatCode="mmm\-yy">
                  <c:v>43862</c:v>
                </c:pt>
                <c:pt idx="72" formatCode="mmm\-yy">
                  <c:v>43922</c:v>
                </c:pt>
                <c:pt idx="73" formatCode="mmm\-yy">
                  <c:v>43952</c:v>
                </c:pt>
                <c:pt idx="74" formatCode="mmm\-yy">
                  <c:v>43983</c:v>
                </c:pt>
                <c:pt idx="75" formatCode="mmm\-yy">
                  <c:v>44013</c:v>
                </c:pt>
                <c:pt idx="76" formatCode="mmm\-yy">
                  <c:v>44044</c:v>
                </c:pt>
                <c:pt idx="77" formatCode="mmm\-yy">
                  <c:v>44075</c:v>
                </c:pt>
                <c:pt idx="78" formatCode="mmm\-yy">
                  <c:v>44105</c:v>
                </c:pt>
                <c:pt idx="79" formatCode="mmm\-yy">
                  <c:v>44136</c:v>
                </c:pt>
                <c:pt idx="80" formatCode="mmm\-yy">
                  <c:v>44166</c:v>
                </c:pt>
                <c:pt idx="81" formatCode="mmm\-yy">
                  <c:v>44197</c:v>
                </c:pt>
                <c:pt idx="82" formatCode="mmm\-yy">
                  <c:v>44228</c:v>
                </c:pt>
                <c:pt idx="83" formatCode="mmm\-yy">
                  <c:v>44256</c:v>
                </c:pt>
                <c:pt idx="84" formatCode="mmm\-yy">
                  <c:v>44287</c:v>
                </c:pt>
                <c:pt idx="85" formatCode="mmm\-yy">
                  <c:v>44317</c:v>
                </c:pt>
                <c:pt idx="86" formatCode="mmm\-yy">
                  <c:v>44348</c:v>
                </c:pt>
                <c:pt idx="87" formatCode="mmm\-yy">
                  <c:v>44378</c:v>
                </c:pt>
                <c:pt idx="88" formatCode="mmm\-yy">
                  <c:v>44409</c:v>
                </c:pt>
                <c:pt idx="89" formatCode="mmm\-yy">
                  <c:v>44440</c:v>
                </c:pt>
                <c:pt idx="90" formatCode="mmm\-yy">
                  <c:v>44470</c:v>
                </c:pt>
                <c:pt idx="91" formatCode="mmm\-yy">
                  <c:v>44501</c:v>
                </c:pt>
                <c:pt idx="92" formatCode="mmm\-yy">
                  <c:v>44531</c:v>
                </c:pt>
                <c:pt idx="93" formatCode="mmm\-yy">
                  <c:v>44562</c:v>
                </c:pt>
                <c:pt idx="94" formatCode="mmm\-yy">
                  <c:v>44593</c:v>
                </c:pt>
                <c:pt idx="95" formatCode="mmm\-yy">
                  <c:v>44621</c:v>
                </c:pt>
                <c:pt idx="96" formatCode="mmm\-yy">
                  <c:v>44652</c:v>
                </c:pt>
                <c:pt idx="97" formatCode="mmm\-yy">
                  <c:v>44682</c:v>
                </c:pt>
                <c:pt idx="98" formatCode="mmm\-yy">
                  <c:v>44713</c:v>
                </c:pt>
                <c:pt idx="99" formatCode="mmm\-yy">
                  <c:v>44743</c:v>
                </c:pt>
                <c:pt idx="100" formatCode="mmm\-yy">
                  <c:v>44774</c:v>
                </c:pt>
                <c:pt idx="101" formatCode="mmm\-yy">
                  <c:v>44805</c:v>
                </c:pt>
                <c:pt idx="102" formatCode="mmm\-yy">
                  <c:v>44835</c:v>
                </c:pt>
                <c:pt idx="103" formatCode="mmm\-yy">
                  <c:v>44866</c:v>
                </c:pt>
                <c:pt idx="104" formatCode="mmm\-yy">
                  <c:v>44896</c:v>
                </c:pt>
                <c:pt idx="105" formatCode="mmm\-yy">
                  <c:v>44927</c:v>
                </c:pt>
                <c:pt idx="106" formatCode="mmm\-yy">
                  <c:v>44958</c:v>
                </c:pt>
                <c:pt idx="107" formatCode="mmm\-yy">
                  <c:v>44986</c:v>
                </c:pt>
                <c:pt idx="108" formatCode="mmm\-yy">
                  <c:v>45017</c:v>
                </c:pt>
                <c:pt idx="109" formatCode="mmm\-yy">
                  <c:v>45047</c:v>
                </c:pt>
                <c:pt idx="110" formatCode="mmm\-yy">
                  <c:v>45078</c:v>
                </c:pt>
                <c:pt idx="111" formatCode="mmm\-yy">
                  <c:v>45108</c:v>
                </c:pt>
                <c:pt idx="112" formatCode="mmm\-yy">
                  <c:v>45139</c:v>
                </c:pt>
                <c:pt idx="113" formatCode="mmm\-yy">
                  <c:v>45170</c:v>
                </c:pt>
                <c:pt idx="114" formatCode="mmm\-yy">
                  <c:v>45200</c:v>
                </c:pt>
                <c:pt idx="115" formatCode="mmm\-yy">
                  <c:v>45231</c:v>
                </c:pt>
                <c:pt idx="116" formatCode="mmm\-yy">
                  <c:v>45261</c:v>
                </c:pt>
                <c:pt idx="117" formatCode="mmm\-yy">
                  <c:v>45292</c:v>
                </c:pt>
                <c:pt idx="118" formatCode="mmm\-yy">
                  <c:v>45323</c:v>
                </c:pt>
                <c:pt idx="119" formatCode="mmm\-yy">
                  <c:v>45352</c:v>
                </c:pt>
                <c:pt idx="120" formatCode="mmm\-yy">
                  <c:v>45383</c:v>
                </c:pt>
                <c:pt idx="121" formatCode="mmm\-yy">
                  <c:v>45413</c:v>
                </c:pt>
                <c:pt idx="122" formatCode="mmm\-yy">
                  <c:v>45444</c:v>
                </c:pt>
                <c:pt idx="123" formatCode="mmm\-yy">
                  <c:v>45474</c:v>
                </c:pt>
                <c:pt idx="124" formatCode="mmm\-yy">
                  <c:v>45505</c:v>
                </c:pt>
                <c:pt idx="125" formatCode="mmm\-yy">
                  <c:v>45536</c:v>
                </c:pt>
                <c:pt idx="126" formatCode="mmm\-yy">
                  <c:v>45566</c:v>
                </c:pt>
                <c:pt idx="127" formatCode="mmm\-yy">
                  <c:v>45597</c:v>
                </c:pt>
                <c:pt idx="128" formatCode="mmm\-yy">
                  <c:v>45627</c:v>
                </c:pt>
                <c:pt idx="129" formatCode="mmm\-yy">
                  <c:v>45658</c:v>
                </c:pt>
                <c:pt idx="130" formatCode="mmm\-yy">
                  <c:v>45689</c:v>
                </c:pt>
                <c:pt idx="131" formatCode="mmm\-yy">
                  <c:v>45717</c:v>
                </c:pt>
                <c:pt idx="132" formatCode="mmm\-yy">
                  <c:v>45748</c:v>
                </c:pt>
                <c:pt idx="133" formatCode="mmm\-yy">
                  <c:v>45778</c:v>
                </c:pt>
                <c:pt idx="134" formatCode="mmm\-yy">
                  <c:v>45809</c:v>
                </c:pt>
                <c:pt idx="135" formatCode="mmm\-yy">
                  <c:v>45839</c:v>
                </c:pt>
                <c:pt idx="136" formatCode="mmm\-yy">
                  <c:v>45870</c:v>
                </c:pt>
                <c:pt idx="137" formatCode="mmm\-yy">
                  <c:v>45901</c:v>
                </c:pt>
                <c:pt idx="138" formatCode="mmm\-yy">
                  <c:v>45931</c:v>
                </c:pt>
                <c:pt idx="139" formatCode="mmm\-yy">
                  <c:v>45962</c:v>
                </c:pt>
                <c:pt idx="140" formatCode="mmm\-yy">
                  <c:v>45992</c:v>
                </c:pt>
                <c:pt idx="141" formatCode="mmm\-yy">
                  <c:v>46054</c:v>
                </c:pt>
              </c:numCache>
            </c:numRef>
          </c:cat>
          <c:val>
            <c:numRef>
              <c:f>Sheet1!$B$2:$B$143</c:f>
              <c:numCache>
                <c:formatCode>General</c:formatCode>
                <c:ptCount val="142"/>
                <c:pt idx="2">
                  <c:v>28.1</c:v>
                </c:pt>
                <c:pt idx="3">
                  <c:v>26.7</c:v>
                </c:pt>
                <c:pt idx="4">
                  <c:v>26</c:v>
                </c:pt>
                <c:pt idx="5">
                  <c:v>25.7</c:v>
                </c:pt>
                <c:pt idx="6">
                  <c:v>26.8</c:v>
                </c:pt>
                <c:pt idx="7">
                  <c:v>27.5</c:v>
                </c:pt>
                <c:pt idx="8">
                  <c:v>26.4</c:v>
                </c:pt>
                <c:pt idx="9">
                  <c:v>26</c:v>
                </c:pt>
                <c:pt idx="10">
                  <c:v>25.8</c:v>
                </c:pt>
                <c:pt idx="11">
                  <c:v>25.7</c:v>
                </c:pt>
                <c:pt idx="12">
                  <c:v>25.2</c:v>
                </c:pt>
                <c:pt idx="13">
                  <c:v>25.4</c:v>
                </c:pt>
                <c:pt idx="14">
                  <c:v>25.9</c:v>
                </c:pt>
                <c:pt idx="15">
                  <c:v>26.2</c:v>
                </c:pt>
                <c:pt idx="16">
                  <c:v>25.6</c:v>
                </c:pt>
                <c:pt idx="17">
                  <c:v>26.2</c:v>
                </c:pt>
                <c:pt idx="18">
                  <c:v>26.8</c:v>
                </c:pt>
                <c:pt idx="19">
                  <c:v>27.1</c:v>
                </c:pt>
                <c:pt idx="20">
                  <c:v>27</c:v>
                </c:pt>
                <c:pt idx="21">
                  <c:v>27.3</c:v>
                </c:pt>
                <c:pt idx="22">
                  <c:v>27.1</c:v>
                </c:pt>
                <c:pt idx="23">
                  <c:v>26</c:v>
                </c:pt>
                <c:pt idx="24">
                  <c:v>26.3</c:v>
                </c:pt>
                <c:pt idx="25">
                  <c:v>27.5</c:v>
                </c:pt>
                <c:pt idx="26">
                  <c:v>29.3</c:v>
                </c:pt>
                <c:pt idx="27">
                  <c:v>28.3</c:v>
                </c:pt>
                <c:pt idx="28">
                  <c:v>27.6</c:v>
                </c:pt>
                <c:pt idx="29">
                  <c:v>26.8</c:v>
                </c:pt>
                <c:pt idx="30">
                  <c:v>27.2</c:v>
                </c:pt>
                <c:pt idx="31">
                  <c:v>27.3</c:v>
                </c:pt>
                <c:pt idx="32">
                  <c:v>26.9</c:v>
                </c:pt>
                <c:pt idx="33">
                  <c:v>26.5</c:v>
                </c:pt>
                <c:pt idx="34">
                  <c:v>26.9</c:v>
                </c:pt>
                <c:pt idx="35">
                  <c:v>27.4</c:v>
                </c:pt>
                <c:pt idx="36">
                  <c:v>28.2</c:v>
                </c:pt>
                <c:pt idx="37">
                  <c:v>27.9</c:v>
                </c:pt>
                <c:pt idx="38">
                  <c:v>28.1</c:v>
                </c:pt>
                <c:pt idx="39">
                  <c:v>28.7</c:v>
                </c:pt>
                <c:pt idx="40">
                  <c:v>28.6</c:v>
                </c:pt>
                <c:pt idx="41">
                  <c:v>27.3</c:v>
                </c:pt>
                <c:pt idx="42">
                  <c:v>26.3</c:v>
                </c:pt>
                <c:pt idx="43">
                  <c:v>26.3</c:v>
                </c:pt>
                <c:pt idx="44">
                  <c:v>26.6</c:v>
                </c:pt>
                <c:pt idx="45">
                  <c:v>26.5</c:v>
                </c:pt>
                <c:pt idx="46">
                  <c:v>27.2</c:v>
                </c:pt>
                <c:pt idx="47">
                  <c:v>26.5</c:v>
                </c:pt>
                <c:pt idx="48">
                  <c:v>27</c:v>
                </c:pt>
                <c:pt idx="49">
                  <c:v>26</c:v>
                </c:pt>
                <c:pt idx="50">
                  <c:v>26.4</c:v>
                </c:pt>
                <c:pt idx="51">
                  <c:v>25.8</c:v>
                </c:pt>
                <c:pt idx="52">
                  <c:v>25.5</c:v>
                </c:pt>
                <c:pt idx="53">
                  <c:v>26</c:v>
                </c:pt>
                <c:pt idx="54">
                  <c:v>27.1</c:v>
                </c:pt>
                <c:pt idx="55">
                  <c:v>26.7</c:v>
                </c:pt>
                <c:pt idx="56">
                  <c:v>26</c:v>
                </c:pt>
                <c:pt idx="57">
                  <c:v>26.2</c:v>
                </c:pt>
                <c:pt idx="58">
                  <c:v>26.5</c:v>
                </c:pt>
                <c:pt idx="59">
                  <c:v>26.8</c:v>
                </c:pt>
                <c:pt idx="60">
                  <c:v>24.8</c:v>
                </c:pt>
                <c:pt idx="61">
                  <c:v>24.2</c:v>
                </c:pt>
                <c:pt idx="62">
                  <c:v>23.9</c:v>
                </c:pt>
                <c:pt idx="63">
                  <c:v>24.1</c:v>
                </c:pt>
                <c:pt idx="64">
                  <c:v>24.7</c:v>
                </c:pt>
                <c:pt idx="65">
                  <c:v>25</c:v>
                </c:pt>
                <c:pt idx="66">
                  <c:v>25.8</c:v>
                </c:pt>
                <c:pt idx="67">
                  <c:v>25.4</c:v>
                </c:pt>
                <c:pt idx="68">
                  <c:v>25.9</c:v>
                </c:pt>
                <c:pt idx="69">
                  <c:v>26.4</c:v>
                </c:pt>
                <c:pt idx="70">
                  <c:v>26.6</c:v>
                </c:pt>
                <c:pt idx="71">
                  <c:v>24.9</c:v>
                </c:pt>
                <c:pt idx="72">
                  <c:v>28.3</c:v>
                </c:pt>
                <c:pt idx="73">
                  <c:v>32.200000000000003</c:v>
                </c:pt>
                <c:pt idx="74">
                  <c:v>36.700000000000003</c:v>
                </c:pt>
                <c:pt idx="75">
                  <c:v>34.9</c:v>
                </c:pt>
                <c:pt idx="76">
                  <c:v>34</c:v>
                </c:pt>
                <c:pt idx="77">
                  <c:v>33.299999999999997</c:v>
                </c:pt>
                <c:pt idx="78">
                  <c:v>33.200000000000003</c:v>
                </c:pt>
                <c:pt idx="79">
                  <c:v>32.6</c:v>
                </c:pt>
                <c:pt idx="80">
                  <c:v>32</c:v>
                </c:pt>
                <c:pt idx="81">
                  <c:v>32.4</c:v>
                </c:pt>
                <c:pt idx="82">
                  <c:v>31</c:v>
                </c:pt>
                <c:pt idx="83">
                  <c:v>30.3</c:v>
                </c:pt>
                <c:pt idx="84">
                  <c:v>28.2</c:v>
                </c:pt>
                <c:pt idx="85">
                  <c:v>29.9</c:v>
                </c:pt>
                <c:pt idx="86">
                  <c:v>30.9</c:v>
                </c:pt>
                <c:pt idx="87">
                  <c:v>32.6</c:v>
                </c:pt>
                <c:pt idx="88">
                  <c:v>32.799999999999997</c:v>
                </c:pt>
                <c:pt idx="89">
                  <c:v>33.4</c:v>
                </c:pt>
                <c:pt idx="90">
                  <c:v>33.799999999999997</c:v>
                </c:pt>
                <c:pt idx="91">
                  <c:v>33.700000000000003</c:v>
                </c:pt>
                <c:pt idx="92">
                  <c:v>32.700000000000003</c:v>
                </c:pt>
                <c:pt idx="93">
                  <c:v>32.4</c:v>
                </c:pt>
                <c:pt idx="94">
                  <c:v>32.200000000000003</c:v>
                </c:pt>
                <c:pt idx="95">
                  <c:v>32</c:v>
                </c:pt>
                <c:pt idx="96">
                  <c:v>31.8</c:v>
                </c:pt>
                <c:pt idx="97">
                  <c:v>31.6</c:v>
                </c:pt>
                <c:pt idx="98">
                  <c:v>31.8</c:v>
                </c:pt>
                <c:pt idx="99">
                  <c:v>32.4</c:v>
                </c:pt>
                <c:pt idx="100">
                  <c:v>32.9</c:v>
                </c:pt>
                <c:pt idx="101">
                  <c:v>33.700000000000003</c:v>
                </c:pt>
                <c:pt idx="102">
                  <c:v>33.4</c:v>
                </c:pt>
                <c:pt idx="103">
                  <c:v>33.200000000000003</c:v>
                </c:pt>
                <c:pt idx="104">
                  <c:v>33.1</c:v>
                </c:pt>
                <c:pt idx="105">
                  <c:v>32.4</c:v>
                </c:pt>
                <c:pt idx="106">
                  <c:v>31</c:v>
                </c:pt>
                <c:pt idx="107">
                  <c:v>30.1</c:v>
                </c:pt>
                <c:pt idx="108">
                  <c:v>29.7</c:v>
                </c:pt>
                <c:pt idx="109">
                  <c:v>30.6</c:v>
                </c:pt>
                <c:pt idx="110">
                  <c:v>30.7</c:v>
                </c:pt>
                <c:pt idx="111">
                  <c:v>31.4</c:v>
                </c:pt>
                <c:pt idx="112">
                  <c:v>32</c:v>
                </c:pt>
                <c:pt idx="113">
                  <c:v>32.299999999999997</c:v>
                </c:pt>
                <c:pt idx="114">
                  <c:v>32.4</c:v>
                </c:pt>
                <c:pt idx="115">
                  <c:v>31.9</c:v>
                </c:pt>
                <c:pt idx="116">
                  <c:v>31.7</c:v>
                </c:pt>
                <c:pt idx="117">
                  <c:v>30.5</c:v>
                </c:pt>
                <c:pt idx="118">
                  <c:v>29.7</c:v>
                </c:pt>
                <c:pt idx="119">
                  <c:v>29.1</c:v>
                </c:pt>
                <c:pt idx="120">
                  <c:v>29.8</c:v>
                </c:pt>
                <c:pt idx="121">
                  <c:v>30.5</c:v>
                </c:pt>
                <c:pt idx="122">
                  <c:v>31</c:v>
                </c:pt>
                <c:pt idx="123">
                  <c:v>31.2</c:v>
                </c:pt>
                <c:pt idx="124">
                  <c:v>30.4</c:v>
                </c:pt>
                <c:pt idx="125">
                  <c:v>29.8</c:v>
                </c:pt>
                <c:pt idx="126">
                  <c:v>29.3</c:v>
                </c:pt>
                <c:pt idx="127">
                  <c:v>29.4</c:v>
                </c:pt>
                <c:pt idx="128">
                  <c:v>29.2</c:v>
                </c:pt>
                <c:pt idx="129">
                  <c:v>29.3</c:v>
                </c:pt>
                <c:pt idx="130">
                  <c:v>29</c:v>
                </c:pt>
                <c:pt idx="131">
                  <c:v>30</c:v>
                </c:pt>
                <c:pt idx="132">
                  <c:v>29.6</c:v>
                </c:pt>
                <c:pt idx="133">
                  <c:v>30.9</c:v>
                </c:pt>
                <c:pt idx="134">
                  <c:v>30.1</c:v>
                </c:pt>
                <c:pt idx="135">
                  <c:v>31.1</c:v>
                </c:pt>
                <c:pt idx="136">
                  <c:v>29.8</c:v>
                </c:pt>
                <c:pt idx="137">
                  <c:v>30.5</c:v>
                </c:pt>
                <c:pt idx="138">
                  <c:v>29.2</c:v>
                </c:pt>
                <c:pt idx="139">
                  <c:v>30.6</c:v>
                </c:pt>
                <c:pt idx="140">
                  <c:v>29.8</c:v>
                </c:pt>
                <c:pt idx="141">
                  <c:v>29</c:v>
                </c:pt>
              </c:numCache>
            </c:numRef>
          </c:val>
          <c:smooth val="0"/>
          <c:extLst>
            <c:ext xmlns:c16="http://schemas.microsoft.com/office/drawing/2014/chart" uri="{C3380CC4-5D6E-409C-BE32-E72D297353CC}">
              <c16:uniqueId val="{00000000-2070-4625-9F79-CCF48FE2CB3F}"/>
            </c:ext>
          </c:extLst>
        </c:ser>
        <c:ser>
          <c:idx val="1"/>
          <c:order val="1"/>
          <c:tx>
            <c:strRef>
              <c:f>Sheet1!$C$1</c:f>
              <c:strCache>
                <c:ptCount val="1"/>
                <c:pt idx="0">
                  <c:v>ABC1</c:v>
                </c:pt>
              </c:strCache>
            </c:strRef>
          </c:tx>
          <c:spPr>
            <a:ln>
              <a:solidFill>
                <a:srgbClr val="186DB6"/>
              </a:solidFill>
            </a:ln>
          </c:spPr>
          <c:marker>
            <c:symbol val="none"/>
          </c:marker>
          <c:cat>
            <c:numRef>
              <c:f>Sheet1!$A$2:$A$143</c:f>
              <c:numCache>
                <c:formatCode>General</c:formatCode>
                <c:ptCount val="142"/>
                <c:pt idx="2" formatCode="mmm\-yy">
                  <c:v>41760</c:v>
                </c:pt>
                <c:pt idx="3" formatCode="mmm\-yy">
                  <c:v>41791</c:v>
                </c:pt>
                <c:pt idx="4" formatCode="mmm\-yy">
                  <c:v>41821</c:v>
                </c:pt>
                <c:pt idx="5" formatCode="mmm\-yy">
                  <c:v>41852</c:v>
                </c:pt>
                <c:pt idx="6" formatCode="mmm\-yy">
                  <c:v>41883</c:v>
                </c:pt>
                <c:pt idx="7" formatCode="mmm\-yy">
                  <c:v>41913</c:v>
                </c:pt>
                <c:pt idx="8" formatCode="mmm\-yy">
                  <c:v>41944</c:v>
                </c:pt>
                <c:pt idx="9" formatCode="mmm\-yy">
                  <c:v>41974</c:v>
                </c:pt>
                <c:pt idx="10" formatCode="mmm\-yy">
                  <c:v>42005</c:v>
                </c:pt>
                <c:pt idx="11" formatCode="mmm\-yy">
                  <c:v>42036</c:v>
                </c:pt>
                <c:pt idx="12" formatCode="mmm\-yy">
                  <c:v>42064</c:v>
                </c:pt>
                <c:pt idx="13" formatCode="mmm\-yy">
                  <c:v>42095</c:v>
                </c:pt>
                <c:pt idx="14" formatCode="mmm\-yy">
                  <c:v>42125</c:v>
                </c:pt>
                <c:pt idx="15" formatCode="mmm\-yy">
                  <c:v>42156</c:v>
                </c:pt>
                <c:pt idx="16" formatCode="mmm\-yy">
                  <c:v>42186</c:v>
                </c:pt>
                <c:pt idx="17" formatCode="mmm\-yy">
                  <c:v>42217</c:v>
                </c:pt>
                <c:pt idx="18" formatCode="mmm\-yy">
                  <c:v>42248</c:v>
                </c:pt>
                <c:pt idx="19" formatCode="mmm\-yy">
                  <c:v>42278</c:v>
                </c:pt>
                <c:pt idx="20" formatCode="mmm\-yy">
                  <c:v>42309</c:v>
                </c:pt>
                <c:pt idx="21" formatCode="mmm\-yy">
                  <c:v>42339</c:v>
                </c:pt>
                <c:pt idx="22" formatCode="mmm\-yy">
                  <c:v>42370</c:v>
                </c:pt>
                <c:pt idx="23" formatCode="mmm\-yy">
                  <c:v>42401</c:v>
                </c:pt>
                <c:pt idx="24" formatCode="mmm\-yy">
                  <c:v>42430</c:v>
                </c:pt>
                <c:pt idx="25" formatCode="mmm\-yy">
                  <c:v>42461</c:v>
                </c:pt>
                <c:pt idx="26" formatCode="mmm\-yy">
                  <c:v>42491</c:v>
                </c:pt>
                <c:pt idx="27" formatCode="mmm\-yy">
                  <c:v>42522</c:v>
                </c:pt>
                <c:pt idx="28" formatCode="mmm\-yy">
                  <c:v>42552</c:v>
                </c:pt>
                <c:pt idx="29" formatCode="mmm\-yy">
                  <c:v>42583</c:v>
                </c:pt>
                <c:pt idx="30" formatCode="mmm\-yy">
                  <c:v>42614</c:v>
                </c:pt>
                <c:pt idx="31" formatCode="mmm\-yy">
                  <c:v>42644</c:v>
                </c:pt>
                <c:pt idx="32" formatCode="mmm\-yy">
                  <c:v>42675</c:v>
                </c:pt>
                <c:pt idx="33" formatCode="mmm\-yy">
                  <c:v>42705</c:v>
                </c:pt>
                <c:pt idx="34" formatCode="mmm\-yy">
                  <c:v>42736</c:v>
                </c:pt>
                <c:pt idx="35" formatCode="mmm\-yy">
                  <c:v>42767</c:v>
                </c:pt>
                <c:pt idx="36" formatCode="mmm\-yy">
                  <c:v>42795</c:v>
                </c:pt>
                <c:pt idx="37" formatCode="mmm\-yy">
                  <c:v>42826</c:v>
                </c:pt>
                <c:pt idx="38" formatCode="mmm\-yy">
                  <c:v>42856</c:v>
                </c:pt>
                <c:pt idx="39" formatCode="mmm\-yy">
                  <c:v>42887</c:v>
                </c:pt>
                <c:pt idx="40" formatCode="mmm\-yy">
                  <c:v>42917</c:v>
                </c:pt>
                <c:pt idx="41" formatCode="mmm\-yy">
                  <c:v>42948</c:v>
                </c:pt>
                <c:pt idx="42" formatCode="mmm\-yy">
                  <c:v>42979</c:v>
                </c:pt>
                <c:pt idx="43" formatCode="mmm\-yy">
                  <c:v>43009</c:v>
                </c:pt>
                <c:pt idx="44" formatCode="mmm\-yy">
                  <c:v>43040</c:v>
                </c:pt>
                <c:pt idx="45" formatCode="mmm\-yy">
                  <c:v>43070</c:v>
                </c:pt>
                <c:pt idx="46" formatCode="mmm\-yy">
                  <c:v>43101</c:v>
                </c:pt>
                <c:pt idx="47" formatCode="mmm\-yy">
                  <c:v>43132</c:v>
                </c:pt>
                <c:pt idx="48" formatCode="mmm\-yy">
                  <c:v>43160</c:v>
                </c:pt>
                <c:pt idx="49" formatCode="mmm\-yy">
                  <c:v>43191</c:v>
                </c:pt>
                <c:pt idx="50" formatCode="mmm\-yy">
                  <c:v>43221</c:v>
                </c:pt>
                <c:pt idx="51" formatCode="mmm\-yy">
                  <c:v>43252</c:v>
                </c:pt>
                <c:pt idx="52" formatCode="mmm\-yy">
                  <c:v>43282</c:v>
                </c:pt>
                <c:pt idx="53" formatCode="mmm\-yy">
                  <c:v>43313</c:v>
                </c:pt>
                <c:pt idx="54" formatCode="mmm\-yy">
                  <c:v>43344</c:v>
                </c:pt>
                <c:pt idx="55" formatCode="mmm\-yy">
                  <c:v>43374</c:v>
                </c:pt>
                <c:pt idx="56" formatCode="mmm\-yy">
                  <c:v>43405</c:v>
                </c:pt>
                <c:pt idx="57" formatCode="mmm\-yy">
                  <c:v>43435</c:v>
                </c:pt>
                <c:pt idx="58" formatCode="mmm\-yy">
                  <c:v>43466</c:v>
                </c:pt>
                <c:pt idx="59" formatCode="mmm\-yy">
                  <c:v>43497</c:v>
                </c:pt>
                <c:pt idx="60" formatCode="mmm\-yy">
                  <c:v>43525</c:v>
                </c:pt>
                <c:pt idx="61" formatCode="mmm\-yy">
                  <c:v>43556</c:v>
                </c:pt>
                <c:pt idx="62" formatCode="mmm\-yy">
                  <c:v>43586</c:v>
                </c:pt>
                <c:pt idx="63" formatCode="mmm\-yy">
                  <c:v>43617</c:v>
                </c:pt>
                <c:pt idx="64" formatCode="mmm\-yy">
                  <c:v>43647</c:v>
                </c:pt>
                <c:pt idx="65" formatCode="mmm\-yy">
                  <c:v>43678</c:v>
                </c:pt>
                <c:pt idx="66" formatCode="mmm\-yy">
                  <c:v>43709</c:v>
                </c:pt>
                <c:pt idx="67" formatCode="mmm\-yy">
                  <c:v>43739</c:v>
                </c:pt>
                <c:pt idx="68" formatCode="mmm\-yy">
                  <c:v>43770</c:v>
                </c:pt>
                <c:pt idx="69" formatCode="mmm\-yy">
                  <c:v>43800</c:v>
                </c:pt>
                <c:pt idx="70" formatCode="mmm\-yy">
                  <c:v>43831</c:v>
                </c:pt>
                <c:pt idx="71" formatCode="mmm\-yy">
                  <c:v>43862</c:v>
                </c:pt>
                <c:pt idx="72" formatCode="mmm\-yy">
                  <c:v>43922</c:v>
                </c:pt>
                <c:pt idx="73" formatCode="mmm\-yy">
                  <c:v>43952</c:v>
                </c:pt>
                <c:pt idx="74" formatCode="mmm\-yy">
                  <c:v>43983</c:v>
                </c:pt>
                <c:pt idx="75" formatCode="mmm\-yy">
                  <c:v>44013</c:v>
                </c:pt>
                <c:pt idx="76" formatCode="mmm\-yy">
                  <c:v>44044</c:v>
                </c:pt>
                <c:pt idx="77" formatCode="mmm\-yy">
                  <c:v>44075</c:v>
                </c:pt>
                <c:pt idx="78" formatCode="mmm\-yy">
                  <c:v>44105</c:v>
                </c:pt>
                <c:pt idx="79" formatCode="mmm\-yy">
                  <c:v>44136</c:v>
                </c:pt>
                <c:pt idx="80" formatCode="mmm\-yy">
                  <c:v>44166</c:v>
                </c:pt>
                <c:pt idx="81" formatCode="mmm\-yy">
                  <c:v>44197</c:v>
                </c:pt>
                <c:pt idx="82" formatCode="mmm\-yy">
                  <c:v>44228</c:v>
                </c:pt>
                <c:pt idx="83" formatCode="mmm\-yy">
                  <c:v>44256</c:v>
                </c:pt>
                <c:pt idx="84" formatCode="mmm\-yy">
                  <c:v>44287</c:v>
                </c:pt>
                <c:pt idx="85" formatCode="mmm\-yy">
                  <c:v>44317</c:v>
                </c:pt>
                <c:pt idx="86" formatCode="mmm\-yy">
                  <c:v>44348</c:v>
                </c:pt>
                <c:pt idx="87" formatCode="mmm\-yy">
                  <c:v>44378</c:v>
                </c:pt>
                <c:pt idx="88" formatCode="mmm\-yy">
                  <c:v>44409</c:v>
                </c:pt>
                <c:pt idx="89" formatCode="mmm\-yy">
                  <c:v>44440</c:v>
                </c:pt>
                <c:pt idx="90" formatCode="mmm\-yy">
                  <c:v>44470</c:v>
                </c:pt>
                <c:pt idx="91" formatCode="mmm\-yy">
                  <c:v>44501</c:v>
                </c:pt>
                <c:pt idx="92" formatCode="mmm\-yy">
                  <c:v>44531</c:v>
                </c:pt>
                <c:pt idx="93" formatCode="mmm\-yy">
                  <c:v>44562</c:v>
                </c:pt>
                <c:pt idx="94" formatCode="mmm\-yy">
                  <c:v>44593</c:v>
                </c:pt>
                <c:pt idx="95" formatCode="mmm\-yy">
                  <c:v>44621</c:v>
                </c:pt>
                <c:pt idx="96" formatCode="mmm\-yy">
                  <c:v>44652</c:v>
                </c:pt>
                <c:pt idx="97" formatCode="mmm\-yy">
                  <c:v>44682</c:v>
                </c:pt>
                <c:pt idx="98" formatCode="mmm\-yy">
                  <c:v>44713</c:v>
                </c:pt>
                <c:pt idx="99" formatCode="mmm\-yy">
                  <c:v>44743</c:v>
                </c:pt>
                <c:pt idx="100" formatCode="mmm\-yy">
                  <c:v>44774</c:v>
                </c:pt>
                <c:pt idx="101" formatCode="mmm\-yy">
                  <c:v>44805</c:v>
                </c:pt>
                <c:pt idx="102" formatCode="mmm\-yy">
                  <c:v>44835</c:v>
                </c:pt>
                <c:pt idx="103" formatCode="mmm\-yy">
                  <c:v>44866</c:v>
                </c:pt>
                <c:pt idx="104" formatCode="mmm\-yy">
                  <c:v>44896</c:v>
                </c:pt>
                <c:pt idx="105" formatCode="mmm\-yy">
                  <c:v>44927</c:v>
                </c:pt>
                <c:pt idx="106" formatCode="mmm\-yy">
                  <c:v>44958</c:v>
                </c:pt>
                <c:pt idx="107" formatCode="mmm\-yy">
                  <c:v>44986</c:v>
                </c:pt>
                <c:pt idx="108" formatCode="mmm\-yy">
                  <c:v>45017</c:v>
                </c:pt>
                <c:pt idx="109" formatCode="mmm\-yy">
                  <c:v>45047</c:v>
                </c:pt>
                <c:pt idx="110" formatCode="mmm\-yy">
                  <c:v>45078</c:v>
                </c:pt>
                <c:pt idx="111" formatCode="mmm\-yy">
                  <c:v>45108</c:v>
                </c:pt>
                <c:pt idx="112" formatCode="mmm\-yy">
                  <c:v>45139</c:v>
                </c:pt>
                <c:pt idx="113" formatCode="mmm\-yy">
                  <c:v>45170</c:v>
                </c:pt>
                <c:pt idx="114" formatCode="mmm\-yy">
                  <c:v>45200</c:v>
                </c:pt>
                <c:pt idx="115" formatCode="mmm\-yy">
                  <c:v>45231</c:v>
                </c:pt>
                <c:pt idx="116" formatCode="mmm\-yy">
                  <c:v>45261</c:v>
                </c:pt>
                <c:pt idx="117" formatCode="mmm\-yy">
                  <c:v>45292</c:v>
                </c:pt>
                <c:pt idx="118" formatCode="mmm\-yy">
                  <c:v>45323</c:v>
                </c:pt>
                <c:pt idx="119" formatCode="mmm\-yy">
                  <c:v>45352</c:v>
                </c:pt>
                <c:pt idx="120" formatCode="mmm\-yy">
                  <c:v>45383</c:v>
                </c:pt>
                <c:pt idx="121" formatCode="mmm\-yy">
                  <c:v>45413</c:v>
                </c:pt>
                <c:pt idx="122" formatCode="mmm\-yy">
                  <c:v>45444</c:v>
                </c:pt>
                <c:pt idx="123" formatCode="mmm\-yy">
                  <c:v>45474</c:v>
                </c:pt>
                <c:pt idx="124" formatCode="mmm\-yy">
                  <c:v>45505</c:v>
                </c:pt>
                <c:pt idx="125" formatCode="mmm\-yy">
                  <c:v>45536</c:v>
                </c:pt>
                <c:pt idx="126" formatCode="mmm\-yy">
                  <c:v>45566</c:v>
                </c:pt>
                <c:pt idx="127" formatCode="mmm\-yy">
                  <c:v>45597</c:v>
                </c:pt>
                <c:pt idx="128" formatCode="mmm\-yy">
                  <c:v>45627</c:v>
                </c:pt>
                <c:pt idx="129" formatCode="mmm\-yy">
                  <c:v>45658</c:v>
                </c:pt>
                <c:pt idx="130" formatCode="mmm\-yy">
                  <c:v>45689</c:v>
                </c:pt>
                <c:pt idx="131" formatCode="mmm\-yy">
                  <c:v>45717</c:v>
                </c:pt>
                <c:pt idx="132" formatCode="mmm\-yy">
                  <c:v>45748</c:v>
                </c:pt>
                <c:pt idx="133" formatCode="mmm\-yy">
                  <c:v>45778</c:v>
                </c:pt>
                <c:pt idx="134" formatCode="mmm\-yy">
                  <c:v>45809</c:v>
                </c:pt>
                <c:pt idx="135" formatCode="mmm\-yy">
                  <c:v>45839</c:v>
                </c:pt>
                <c:pt idx="136" formatCode="mmm\-yy">
                  <c:v>45870</c:v>
                </c:pt>
                <c:pt idx="137" formatCode="mmm\-yy">
                  <c:v>45901</c:v>
                </c:pt>
                <c:pt idx="138" formatCode="mmm\-yy">
                  <c:v>45931</c:v>
                </c:pt>
                <c:pt idx="139" formatCode="mmm\-yy">
                  <c:v>45962</c:v>
                </c:pt>
                <c:pt idx="140" formatCode="mmm\-yy">
                  <c:v>45992</c:v>
                </c:pt>
                <c:pt idx="141" formatCode="mmm\-yy">
                  <c:v>46054</c:v>
                </c:pt>
              </c:numCache>
            </c:numRef>
          </c:cat>
          <c:val>
            <c:numRef>
              <c:f>Sheet1!$C$2:$C$143</c:f>
              <c:numCache>
                <c:formatCode>General</c:formatCode>
                <c:ptCount val="142"/>
                <c:pt idx="2">
                  <c:v>31.1</c:v>
                </c:pt>
                <c:pt idx="3">
                  <c:v>29.3</c:v>
                </c:pt>
                <c:pt idx="4">
                  <c:v>28</c:v>
                </c:pt>
                <c:pt idx="5">
                  <c:v>28.1</c:v>
                </c:pt>
                <c:pt idx="6">
                  <c:v>29.1</c:v>
                </c:pt>
                <c:pt idx="7">
                  <c:v>30.8</c:v>
                </c:pt>
                <c:pt idx="8">
                  <c:v>29.9</c:v>
                </c:pt>
                <c:pt idx="9">
                  <c:v>30.2</c:v>
                </c:pt>
                <c:pt idx="10">
                  <c:v>29.9</c:v>
                </c:pt>
                <c:pt idx="11">
                  <c:v>29.1</c:v>
                </c:pt>
                <c:pt idx="12">
                  <c:v>28.6</c:v>
                </c:pt>
                <c:pt idx="13">
                  <c:v>29</c:v>
                </c:pt>
                <c:pt idx="14">
                  <c:v>29.6</c:v>
                </c:pt>
                <c:pt idx="15">
                  <c:v>29.6</c:v>
                </c:pt>
                <c:pt idx="16">
                  <c:v>28.2</c:v>
                </c:pt>
                <c:pt idx="17">
                  <c:v>28.8</c:v>
                </c:pt>
                <c:pt idx="18">
                  <c:v>30.1</c:v>
                </c:pt>
                <c:pt idx="19">
                  <c:v>31.2</c:v>
                </c:pt>
                <c:pt idx="20">
                  <c:v>32</c:v>
                </c:pt>
                <c:pt idx="21">
                  <c:v>31.2</c:v>
                </c:pt>
                <c:pt idx="22">
                  <c:v>30.9</c:v>
                </c:pt>
                <c:pt idx="23">
                  <c:v>30</c:v>
                </c:pt>
                <c:pt idx="24">
                  <c:v>31.4</c:v>
                </c:pt>
                <c:pt idx="25">
                  <c:v>33.1</c:v>
                </c:pt>
                <c:pt idx="26">
                  <c:v>34</c:v>
                </c:pt>
                <c:pt idx="27">
                  <c:v>32.6</c:v>
                </c:pt>
                <c:pt idx="28">
                  <c:v>31</c:v>
                </c:pt>
                <c:pt idx="29">
                  <c:v>30.6</c:v>
                </c:pt>
                <c:pt idx="30">
                  <c:v>31.9</c:v>
                </c:pt>
                <c:pt idx="31">
                  <c:v>32.1</c:v>
                </c:pt>
                <c:pt idx="32">
                  <c:v>31.9</c:v>
                </c:pt>
                <c:pt idx="33">
                  <c:v>31</c:v>
                </c:pt>
                <c:pt idx="34">
                  <c:v>31.3</c:v>
                </c:pt>
                <c:pt idx="35">
                  <c:v>31.9</c:v>
                </c:pt>
                <c:pt idx="36">
                  <c:v>32.799999999999997</c:v>
                </c:pt>
                <c:pt idx="37">
                  <c:v>32.5</c:v>
                </c:pt>
                <c:pt idx="38">
                  <c:v>32.700000000000003</c:v>
                </c:pt>
                <c:pt idx="39">
                  <c:v>32.9</c:v>
                </c:pt>
                <c:pt idx="40">
                  <c:v>33.1</c:v>
                </c:pt>
                <c:pt idx="41">
                  <c:v>31.3</c:v>
                </c:pt>
                <c:pt idx="42">
                  <c:v>30.5</c:v>
                </c:pt>
                <c:pt idx="43">
                  <c:v>30.6</c:v>
                </c:pt>
                <c:pt idx="44">
                  <c:v>31.2</c:v>
                </c:pt>
                <c:pt idx="45">
                  <c:v>31.1</c:v>
                </c:pt>
                <c:pt idx="46">
                  <c:v>31.7</c:v>
                </c:pt>
                <c:pt idx="47">
                  <c:v>30.8</c:v>
                </c:pt>
                <c:pt idx="48">
                  <c:v>31.4</c:v>
                </c:pt>
                <c:pt idx="49">
                  <c:v>30.3</c:v>
                </c:pt>
                <c:pt idx="50">
                  <c:v>30.2</c:v>
                </c:pt>
                <c:pt idx="51">
                  <c:v>29.2</c:v>
                </c:pt>
                <c:pt idx="52">
                  <c:v>28.1</c:v>
                </c:pt>
                <c:pt idx="53">
                  <c:v>29.2</c:v>
                </c:pt>
                <c:pt idx="54">
                  <c:v>30.4</c:v>
                </c:pt>
                <c:pt idx="55">
                  <c:v>30.9</c:v>
                </c:pt>
                <c:pt idx="56">
                  <c:v>30.5</c:v>
                </c:pt>
                <c:pt idx="57">
                  <c:v>30</c:v>
                </c:pt>
                <c:pt idx="58">
                  <c:v>30.8</c:v>
                </c:pt>
                <c:pt idx="59">
                  <c:v>31.8</c:v>
                </c:pt>
                <c:pt idx="60">
                  <c:v>31.1</c:v>
                </c:pt>
                <c:pt idx="61">
                  <c:v>30.7</c:v>
                </c:pt>
                <c:pt idx="62">
                  <c:v>29.2</c:v>
                </c:pt>
                <c:pt idx="63">
                  <c:v>29.8</c:v>
                </c:pt>
                <c:pt idx="64">
                  <c:v>29.9</c:v>
                </c:pt>
                <c:pt idx="65">
                  <c:v>30.5</c:v>
                </c:pt>
                <c:pt idx="66">
                  <c:v>30.9</c:v>
                </c:pt>
                <c:pt idx="67">
                  <c:v>30.3</c:v>
                </c:pt>
                <c:pt idx="68">
                  <c:v>30.8</c:v>
                </c:pt>
                <c:pt idx="69">
                  <c:v>31.5</c:v>
                </c:pt>
                <c:pt idx="70">
                  <c:v>32.299999999999997</c:v>
                </c:pt>
                <c:pt idx="71">
                  <c:v>30.9</c:v>
                </c:pt>
                <c:pt idx="72">
                  <c:v>33.299999999999997</c:v>
                </c:pt>
                <c:pt idx="73">
                  <c:v>36.5</c:v>
                </c:pt>
                <c:pt idx="74">
                  <c:v>40.4</c:v>
                </c:pt>
                <c:pt idx="75">
                  <c:v>38.5</c:v>
                </c:pt>
                <c:pt idx="76">
                  <c:v>37.6</c:v>
                </c:pt>
                <c:pt idx="77">
                  <c:v>36.5</c:v>
                </c:pt>
                <c:pt idx="78">
                  <c:v>35.9</c:v>
                </c:pt>
                <c:pt idx="79">
                  <c:v>35.299999999999997</c:v>
                </c:pt>
                <c:pt idx="80">
                  <c:v>35.1</c:v>
                </c:pt>
                <c:pt idx="81">
                  <c:v>36</c:v>
                </c:pt>
                <c:pt idx="82">
                  <c:v>33.700000000000003</c:v>
                </c:pt>
                <c:pt idx="83">
                  <c:v>32.9</c:v>
                </c:pt>
                <c:pt idx="84">
                  <c:v>31.6</c:v>
                </c:pt>
                <c:pt idx="85">
                  <c:v>34.299999999999997</c:v>
                </c:pt>
                <c:pt idx="86">
                  <c:v>35.700000000000003</c:v>
                </c:pt>
                <c:pt idx="87">
                  <c:v>36.5</c:v>
                </c:pt>
                <c:pt idx="88">
                  <c:v>36.700000000000003</c:v>
                </c:pt>
                <c:pt idx="89">
                  <c:v>36.700000000000003</c:v>
                </c:pt>
                <c:pt idx="90">
                  <c:v>36.9</c:v>
                </c:pt>
                <c:pt idx="91">
                  <c:v>36.799999999999997</c:v>
                </c:pt>
                <c:pt idx="92">
                  <c:v>36.299999999999997</c:v>
                </c:pt>
                <c:pt idx="93">
                  <c:v>36.299999999999997</c:v>
                </c:pt>
                <c:pt idx="94">
                  <c:v>35.799999999999997</c:v>
                </c:pt>
                <c:pt idx="95">
                  <c:v>34.6</c:v>
                </c:pt>
                <c:pt idx="96">
                  <c:v>34.299999999999997</c:v>
                </c:pt>
                <c:pt idx="97">
                  <c:v>33.5</c:v>
                </c:pt>
                <c:pt idx="98">
                  <c:v>35.1</c:v>
                </c:pt>
                <c:pt idx="99">
                  <c:v>34.700000000000003</c:v>
                </c:pt>
                <c:pt idx="100">
                  <c:v>34.4</c:v>
                </c:pt>
                <c:pt idx="101">
                  <c:v>34.6</c:v>
                </c:pt>
                <c:pt idx="102">
                  <c:v>35.299999999999997</c:v>
                </c:pt>
                <c:pt idx="103">
                  <c:v>36.6</c:v>
                </c:pt>
                <c:pt idx="104">
                  <c:v>35.6</c:v>
                </c:pt>
                <c:pt idx="105">
                  <c:v>34.9</c:v>
                </c:pt>
                <c:pt idx="106">
                  <c:v>33.4</c:v>
                </c:pt>
                <c:pt idx="107">
                  <c:v>32.9</c:v>
                </c:pt>
                <c:pt idx="108">
                  <c:v>31.7</c:v>
                </c:pt>
                <c:pt idx="109">
                  <c:v>32.9</c:v>
                </c:pt>
                <c:pt idx="110">
                  <c:v>33.700000000000003</c:v>
                </c:pt>
                <c:pt idx="111">
                  <c:v>34.9</c:v>
                </c:pt>
                <c:pt idx="112">
                  <c:v>34.9</c:v>
                </c:pt>
                <c:pt idx="113">
                  <c:v>35</c:v>
                </c:pt>
                <c:pt idx="114">
                  <c:v>36</c:v>
                </c:pt>
                <c:pt idx="115">
                  <c:v>35.700000000000003</c:v>
                </c:pt>
                <c:pt idx="116">
                  <c:v>35.4</c:v>
                </c:pt>
                <c:pt idx="117">
                  <c:v>33.299999999999997</c:v>
                </c:pt>
                <c:pt idx="118">
                  <c:v>32</c:v>
                </c:pt>
                <c:pt idx="119">
                  <c:v>31</c:v>
                </c:pt>
                <c:pt idx="120">
                  <c:v>32.1</c:v>
                </c:pt>
                <c:pt idx="121">
                  <c:v>33.4</c:v>
                </c:pt>
                <c:pt idx="122">
                  <c:v>34.1</c:v>
                </c:pt>
                <c:pt idx="123">
                  <c:v>34.1</c:v>
                </c:pt>
                <c:pt idx="124">
                  <c:v>33.200000000000003</c:v>
                </c:pt>
                <c:pt idx="125">
                  <c:v>32.9</c:v>
                </c:pt>
                <c:pt idx="126">
                  <c:v>32.4</c:v>
                </c:pt>
                <c:pt idx="127">
                  <c:v>32.299999999999997</c:v>
                </c:pt>
                <c:pt idx="128">
                  <c:v>31.4</c:v>
                </c:pt>
                <c:pt idx="129">
                  <c:v>31.3</c:v>
                </c:pt>
                <c:pt idx="130">
                  <c:v>30.7</c:v>
                </c:pt>
                <c:pt idx="131">
                  <c:v>32.1</c:v>
                </c:pt>
                <c:pt idx="132">
                  <c:v>31.5</c:v>
                </c:pt>
                <c:pt idx="133">
                  <c:v>32.9</c:v>
                </c:pt>
                <c:pt idx="134">
                  <c:v>32.200000000000003</c:v>
                </c:pt>
                <c:pt idx="135">
                  <c:v>33.5</c:v>
                </c:pt>
                <c:pt idx="136">
                  <c:v>33.5</c:v>
                </c:pt>
                <c:pt idx="137">
                  <c:v>34.4</c:v>
                </c:pt>
                <c:pt idx="138">
                  <c:v>32.700000000000003</c:v>
                </c:pt>
                <c:pt idx="139">
                  <c:v>33.5</c:v>
                </c:pt>
                <c:pt idx="140">
                  <c:v>32</c:v>
                </c:pt>
                <c:pt idx="141">
                  <c:v>31.4</c:v>
                </c:pt>
              </c:numCache>
            </c:numRef>
          </c:val>
          <c:smooth val="0"/>
          <c:extLst>
            <c:ext xmlns:c16="http://schemas.microsoft.com/office/drawing/2014/chart" uri="{C3380CC4-5D6E-409C-BE32-E72D297353CC}">
              <c16:uniqueId val="{00000001-2070-4625-9F79-CCF48FE2CB3F}"/>
            </c:ext>
          </c:extLst>
        </c:ser>
        <c:ser>
          <c:idx val="2"/>
          <c:order val="2"/>
          <c:tx>
            <c:strRef>
              <c:f>Sheet1!$D$1</c:f>
              <c:strCache>
                <c:ptCount val="1"/>
                <c:pt idx="0">
                  <c:v>C2DE</c:v>
                </c:pt>
              </c:strCache>
            </c:strRef>
          </c:tx>
          <c:spPr>
            <a:ln>
              <a:solidFill>
                <a:srgbClr val="002B82"/>
              </a:solidFill>
            </a:ln>
          </c:spPr>
          <c:marker>
            <c:symbol val="none"/>
          </c:marker>
          <c:cat>
            <c:numRef>
              <c:f>Sheet1!$A$2:$A$143</c:f>
              <c:numCache>
                <c:formatCode>General</c:formatCode>
                <c:ptCount val="142"/>
                <c:pt idx="2" formatCode="mmm\-yy">
                  <c:v>41760</c:v>
                </c:pt>
                <c:pt idx="3" formatCode="mmm\-yy">
                  <c:v>41791</c:v>
                </c:pt>
                <c:pt idx="4" formatCode="mmm\-yy">
                  <c:v>41821</c:v>
                </c:pt>
                <c:pt idx="5" formatCode="mmm\-yy">
                  <c:v>41852</c:v>
                </c:pt>
                <c:pt idx="6" formatCode="mmm\-yy">
                  <c:v>41883</c:v>
                </c:pt>
                <c:pt idx="7" formatCode="mmm\-yy">
                  <c:v>41913</c:v>
                </c:pt>
                <c:pt idx="8" formatCode="mmm\-yy">
                  <c:v>41944</c:v>
                </c:pt>
                <c:pt idx="9" formatCode="mmm\-yy">
                  <c:v>41974</c:v>
                </c:pt>
                <c:pt idx="10" formatCode="mmm\-yy">
                  <c:v>42005</c:v>
                </c:pt>
                <c:pt idx="11" formatCode="mmm\-yy">
                  <c:v>42036</c:v>
                </c:pt>
                <c:pt idx="12" formatCode="mmm\-yy">
                  <c:v>42064</c:v>
                </c:pt>
                <c:pt idx="13" formatCode="mmm\-yy">
                  <c:v>42095</c:v>
                </c:pt>
                <c:pt idx="14" formatCode="mmm\-yy">
                  <c:v>42125</c:v>
                </c:pt>
                <c:pt idx="15" formatCode="mmm\-yy">
                  <c:v>42156</c:v>
                </c:pt>
                <c:pt idx="16" formatCode="mmm\-yy">
                  <c:v>42186</c:v>
                </c:pt>
                <c:pt idx="17" formatCode="mmm\-yy">
                  <c:v>42217</c:v>
                </c:pt>
                <c:pt idx="18" formatCode="mmm\-yy">
                  <c:v>42248</c:v>
                </c:pt>
                <c:pt idx="19" formatCode="mmm\-yy">
                  <c:v>42278</c:v>
                </c:pt>
                <c:pt idx="20" formatCode="mmm\-yy">
                  <c:v>42309</c:v>
                </c:pt>
                <c:pt idx="21" formatCode="mmm\-yy">
                  <c:v>42339</c:v>
                </c:pt>
                <c:pt idx="22" formatCode="mmm\-yy">
                  <c:v>42370</c:v>
                </c:pt>
                <c:pt idx="23" formatCode="mmm\-yy">
                  <c:v>42401</c:v>
                </c:pt>
                <c:pt idx="24" formatCode="mmm\-yy">
                  <c:v>42430</c:v>
                </c:pt>
                <c:pt idx="25" formatCode="mmm\-yy">
                  <c:v>42461</c:v>
                </c:pt>
                <c:pt idx="26" formatCode="mmm\-yy">
                  <c:v>42491</c:v>
                </c:pt>
                <c:pt idx="27" formatCode="mmm\-yy">
                  <c:v>42522</c:v>
                </c:pt>
                <c:pt idx="28" formatCode="mmm\-yy">
                  <c:v>42552</c:v>
                </c:pt>
                <c:pt idx="29" formatCode="mmm\-yy">
                  <c:v>42583</c:v>
                </c:pt>
                <c:pt idx="30" formatCode="mmm\-yy">
                  <c:v>42614</c:v>
                </c:pt>
                <c:pt idx="31" formatCode="mmm\-yy">
                  <c:v>42644</c:v>
                </c:pt>
                <c:pt idx="32" formatCode="mmm\-yy">
                  <c:v>42675</c:v>
                </c:pt>
                <c:pt idx="33" formatCode="mmm\-yy">
                  <c:v>42705</c:v>
                </c:pt>
                <c:pt idx="34" formatCode="mmm\-yy">
                  <c:v>42736</c:v>
                </c:pt>
                <c:pt idx="35" formatCode="mmm\-yy">
                  <c:v>42767</c:v>
                </c:pt>
                <c:pt idx="36" formatCode="mmm\-yy">
                  <c:v>42795</c:v>
                </c:pt>
                <c:pt idx="37" formatCode="mmm\-yy">
                  <c:v>42826</c:v>
                </c:pt>
                <c:pt idx="38" formatCode="mmm\-yy">
                  <c:v>42856</c:v>
                </c:pt>
                <c:pt idx="39" formatCode="mmm\-yy">
                  <c:v>42887</c:v>
                </c:pt>
                <c:pt idx="40" formatCode="mmm\-yy">
                  <c:v>42917</c:v>
                </c:pt>
                <c:pt idx="41" formatCode="mmm\-yy">
                  <c:v>42948</c:v>
                </c:pt>
                <c:pt idx="42" formatCode="mmm\-yy">
                  <c:v>42979</c:v>
                </c:pt>
                <c:pt idx="43" formatCode="mmm\-yy">
                  <c:v>43009</c:v>
                </c:pt>
                <c:pt idx="44" formatCode="mmm\-yy">
                  <c:v>43040</c:v>
                </c:pt>
                <c:pt idx="45" formatCode="mmm\-yy">
                  <c:v>43070</c:v>
                </c:pt>
                <c:pt idx="46" formatCode="mmm\-yy">
                  <c:v>43101</c:v>
                </c:pt>
                <c:pt idx="47" formatCode="mmm\-yy">
                  <c:v>43132</c:v>
                </c:pt>
                <c:pt idx="48" formatCode="mmm\-yy">
                  <c:v>43160</c:v>
                </c:pt>
                <c:pt idx="49" formatCode="mmm\-yy">
                  <c:v>43191</c:v>
                </c:pt>
                <c:pt idx="50" formatCode="mmm\-yy">
                  <c:v>43221</c:v>
                </c:pt>
                <c:pt idx="51" formatCode="mmm\-yy">
                  <c:v>43252</c:v>
                </c:pt>
                <c:pt idx="52" formatCode="mmm\-yy">
                  <c:v>43282</c:v>
                </c:pt>
                <c:pt idx="53" formatCode="mmm\-yy">
                  <c:v>43313</c:v>
                </c:pt>
                <c:pt idx="54" formatCode="mmm\-yy">
                  <c:v>43344</c:v>
                </c:pt>
                <c:pt idx="55" formatCode="mmm\-yy">
                  <c:v>43374</c:v>
                </c:pt>
                <c:pt idx="56" formatCode="mmm\-yy">
                  <c:v>43405</c:v>
                </c:pt>
                <c:pt idx="57" formatCode="mmm\-yy">
                  <c:v>43435</c:v>
                </c:pt>
                <c:pt idx="58" formatCode="mmm\-yy">
                  <c:v>43466</c:v>
                </c:pt>
                <c:pt idx="59" formatCode="mmm\-yy">
                  <c:v>43497</c:v>
                </c:pt>
                <c:pt idx="60" formatCode="mmm\-yy">
                  <c:v>43525</c:v>
                </c:pt>
                <c:pt idx="61" formatCode="mmm\-yy">
                  <c:v>43556</c:v>
                </c:pt>
                <c:pt idx="62" formatCode="mmm\-yy">
                  <c:v>43586</c:v>
                </c:pt>
                <c:pt idx="63" formatCode="mmm\-yy">
                  <c:v>43617</c:v>
                </c:pt>
                <c:pt idx="64" formatCode="mmm\-yy">
                  <c:v>43647</c:v>
                </c:pt>
                <c:pt idx="65" formatCode="mmm\-yy">
                  <c:v>43678</c:v>
                </c:pt>
                <c:pt idx="66" formatCode="mmm\-yy">
                  <c:v>43709</c:v>
                </c:pt>
                <c:pt idx="67" formatCode="mmm\-yy">
                  <c:v>43739</c:v>
                </c:pt>
                <c:pt idx="68" formatCode="mmm\-yy">
                  <c:v>43770</c:v>
                </c:pt>
                <c:pt idx="69" formatCode="mmm\-yy">
                  <c:v>43800</c:v>
                </c:pt>
                <c:pt idx="70" formatCode="mmm\-yy">
                  <c:v>43831</c:v>
                </c:pt>
                <c:pt idx="71" formatCode="mmm\-yy">
                  <c:v>43862</c:v>
                </c:pt>
                <c:pt idx="72" formatCode="mmm\-yy">
                  <c:v>43922</c:v>
                </c:pt>
                <c:pt idx="73" formatCode="mmm\-yy">
                  <c:v>43952</c:v>
                </c:pt>
                <c:pt idx="74" formatCode="mmm\-yy">
                  <c:v>43983</c:v>
                </c:pt>
                <c:pt idx="75" formatCode="mmm\-yy">
                  <c:v>44013</c:v>
                </c:pt>
                <c:pt idx="76" formatCode="mmm\-yy">
                  <c:v>44044</c:v>
                </c:pt>
                <c:pt idx="77" formatCode="mmm\-yy">
                  <c:v>44075</c:v>
                </c:pt>
                <c:pt idx="78" formatCode="mmm\-yy">
                  <c:v>44105</c:v>
                </c:pt>
                <c:pt idx="79" formatCode="mmm\-yy">
                  <c:v>44136</c:v>
                </c:pt>
                <c:pt idx="80" formatCode="mmm\-yy">
                  <c:v>44166</c:v>
                </c:pt>
                <c:pt idx="81" formatCode="mmm\-yy">
                  <c:v>44197</c:v>
                </c:pt>
                <c:pt idx="82" formatCode="mmm\-yy">
                  <c:v>44228</c:v>
                </c:pt>
                <c:pt idx="83" formatCode="mmm\-yy">
                  <c:v>44256</c:v>
                </c:pt>
                <c:pt idx="84" formatCode="mmm\-yy">
                  <c:v>44287</c:v>
                </c:pt>
                <c:pt idx="85" formatCode="mmm\-yy">
                  <c:v>44317</c:v>
                </c:pt>
                <c:pt idx="86" formatCode="mmm\-yy">
                  <c:v>44348</c:v>
                </c:pt>
                <c:pt idx="87" formatCode="mmm\-yy">
                  <c:v>44378</c:v>
                </c:pt>
                <c:pt idx="88" formatCode="mmm\-yy">
                  <c:v>44409</c:v>
                </c:pt>
                <c:pt idx="89" formatCode="mmm\-yy">
                  <c:v>44440</c:v>
                </c:pt>
                <c:pt idx="90" formatCode="mmm\-yy">
                  <c:v>44470</c:v>
                </c:pt>
                <c:pt idx="91" formatCode="mmm\-yy">
                  <c:v>44501</c:v>
                </c:pt>
                <c:pt idx="92" formatCode="mmm\-yy">
                  <c:v>44531</c:v>
                </c:pt>
                <c:pt idx="93" formatCode="mmm\-yy">
                  <c:v>44562</c:v>
                </c:pt>
                <c:pt idx="94" formatCode="mmm\-yy">
                  <c:v>44593</c:v>
                </c:pt>
                <c:pt idx="95" formatCode="mmm\-yy">
                  <c:v>44621</c:v>
                </c:pt>
                <c:pt idx="96" formatCode="mmm\-yy">
                  <c:v>44652</c:v>
                </c:pt>
                <c:pt idx="97" formatCode="mmm\-yy">
                  <c:v>44682</c:v>
                </c:pt>
                <c:pt idx="98" formatCode="mmm\-yy">
                  <c:v>44713</c:v>
                </c:pt>
                <c:pt idx="99" formatCode="mmm\-yy">
                  <c:v>44743</c:v>
                </c:pt>
                <c:pt idx="100" formatCode="mmm\-yy">
                  <c:v>44774</c:v>
                </c:pt>
                <c:pt idx="101" formatCode="mmm\-yy">
                  <c:v>44805</c:v>
                </c:pt>
                <c:pt idx="102" formatCode="mmm\-yy">
                  <c:v>44835</c:v>
                </c:pt>
                <c:pt idx="103" formatCode="mmm\-yy">
                  <c:v>44866</c:v>
                </c:pt>
                <c:pt idx="104" formatCode="mmm\-yy">
                  <c:v>44896</c:v>
                </c:pt>
                <c:pt idx="105" formatCode="mmm\-yy">
                  <c:v>44927</c:v>
                </c:pt>
                <c:pt idx="106" formatCode="mmm\-yy">
                  <c:v>44958</c:v>
                </c:pt>
                <c:pt idx="107" formatCode="mmm\-yy">
                  <c:v>44986</c:v>
                </c:pt>
                <c:pt idx="108" formatCode="mmm\-yy">
                  <c:v>45017</c:v>
                </c:pt>
                <c:pt idx="109" formatCode="mmm\-yy">
                  <c:v>45047</c:v>
                </c:pt>
                <c:pt idx="110" formatCode="mmm\-yy">
                  <c:v>45078</c:v>
                </c:pt>
                <c:pt idx="111" formatCode="mmm\-yy">
                  <c:v>45108</c:v>
                </c:pt>
                <c:pt idx="112" formatCode="mmm\-yy">
                  <c:v>45139</c:v>
                </c:pt>
                <c:pt idx="113" formatCode="mmm\-yy">
                  <c:v>45170</c:v>
                </c:pt>
                <c:pt idx="114" formatCode="mmm\-yy">
                  <c:v>45200</c:v>
                </c:pt>
                <c:pt idx="115" formatCode="mmm\-yy">
                  <c:v>45231</c:v>
                </c:pt>
                <c:pt idx="116" formatCode="mmm\-yy">
                  <c:v>45261</c:v>
                </c:pt>
                <c:pt idx="117" formatCode="mmm\-yy">
                  <c:v>45292</c:v>
                </c:pt>
                <c:pt idx="118" formatCode="mmm\-yy">
                  <c:v>45323</c:v>
                </c:pt>
                <c:pt idx="119" formatCode="mmm\-yy">
                  <c:v>45352</c:v>
                </c:pt>
                <c:pt idx="120" formatCode="mmm\-yy">
                  <c:v>45383</c:v>
                </c:pt>
                <c:pt idx="121" formatCode="mmm\-yy">
                  <c:v>45413</c:v>
                </c:pt>
                <c:pt idx="122" formatCode="mmm\-yy">
                  <c:v>45444</c:v>
                </c:pt>
                <c:pt idx="123" formatCode="mmm\-yy">
                  <c:v>45474</c:v>
                </c:pt>
                <c:pt idx="124" formatCode="mmm\-yy">
                  <c:v>45505</c:v>
                </c:pt>
                <c:pt idx="125" formatCode="mmm\-yy">
                  <c:v>45536</c:v>
                </c:pt>
                <c:pt idx="126" formatCode="mmm\-yy">
                  <c:v>45566</c:v>
                </c:pt>
                <c:pt idx="127" formatCode="mmm\-yy">
                  <c:v>45597</c:v>
                </c:pt>
                <c:pt idx="128" formatCode="mmm\-yy">
                  <c:v>45627</c:v>
                </c:pt>
                <c:pt idx="129" formatCode="mmm\-yy">
                  <c:v>45658</c:v>
                </c:pt>
                <c:pt idx="130" formatCode="mmm\-yy">
                  <c:v>45689</c:v>
                </c:pt>
                <c:pt idx="131" formatCode="mmm\-yy">
                  <c:v>45717</c:v>
                </c:pt>
                <c:pt idx="132" formatCode="mmm\-yy">
                  <c:v>45748</c:v>
                </c:pt>
                <c:pt idx="133" formatCode="mmm\-yy">
                  <c:v>45778</c:v>
                </c:pt>
                <c:pt idx="134" formatCode="mmm\-yy">
                  <c:v>45809</c:v>
                </c:pt>
                <c:pt idx="135" formatCode="mmm\-yy">
                  <c:v>45839</c:v>
                </c:pt>
                <c:pt idx="136" formatCode="mmm\-yy">
                  <c:v>45870</c:v>
                </c:pt>
                <c:pt idx="137" formatCode="mmm\-yy">
                  <c:v>45901</c:v>
                </c:pt>
                <c:pt idx="138" formatCode="mmm\-yy">
                  <c:v>45931</c:v>
                </c:pt>
                <c:pt idx="139" formatCode="mmm\-yy">
                  <c:v>45962</c:v>
                </c:pt>
                <c:pt idx="140" formatCode="mmm\-yy">
                  <c:v>45992</c:v>
                </c:pt>
                <c:pt idx="141" formatCode="mmm\-yy">
                  <c:v>46054</c:v>
                </c:pt>
              </c:numCache>
            </c:numRef>
          </c:cat>
          <c:val>
            <c:numRef>
              <c:f>Sheet1!$D$2:$D$143</c:f>
              <c:numCache>
                <c:formatCode>General</c:formatCode>
                <c:ptCount val="142"/>
                <c:pt idx="2">
                  <c:v>24.4</c:v>
                </c:pt>
                <c:pt idx="3">
                  <c:v>23.6</c:v>
                </c:pt>
                <c:pt idx="4">
                  <c:v>23.7</c:v>
                </c:pt>
                <c:pt idx="5">
                  <c:v>22.8</c:v>
                </c:pt>
                <c:pt idx="6">
                  <c:v>24</c:v>
                </c:pt>
                <c:pt idx="7">
                  <c:v>23.5</c:v>
                </c:pt>
                <c:pt idx="8">
                  <c:v>22.1</c:v>
                </c:pt>
                <c:pt idx="9">
                  <c:v>21.1</c:v>
                </c:pt>
                <c:pt idx="10">
                  <c:v>20.8</c:v>
                </c:pt>
                <c:pt idx="11">
                  <c:v>21.7</c:v>
                </c:pt>
                <c:pt idx="12">
                  <c:v>21</c:v>
                </c:pt>
                <c:pt idx="13">
                  <c:v>21.2</c:v>
                </c:pt>
                <c:pt idx="14">
                  <c:v>21.5</c:v>
                </c:pt>
                <c:pt idx="15">
                  <c:v>22.2</c:v>
                </c:pt>
                <c:pt idx="16">
                  <c:v>22.5</c:v>
                </c:pt>
                <c:pt idx="17">
                  <c:v>23.1</c:v>
                </c:pt>
                <c:pt idx="18">
                  <c:v>22.8</c:v>
                </c:pt>
                <c:pt idx="19">
                  <c:v>22.1</c:v>
                </c:pt>
                <c:pt idx="20">
                  <c:v>21.1</c:v>
                </c:pt>
                <c:pt idx="21">
                  <c:v>22.6</c:v>
                </c:pt>
                <c:pt idx="22">
                  <c:v>22.4</c:v>
                </c:pt>
                <c:pt idx="23">
                  <c:v>21.3</c:v>
                </c:pt>
                <c:pt idx="24">
                  <c:v>20.3</c:v>
                </c:pt>
                <c:pt idx="25">
                  <c:v>20.8</c:v>
                </c:pt>
                <c:pt idx="26">
                  <c:v>23.7</c:v>
                </c:pt>
                <c:pt idx="27">
                  <c:v>23.2</c:v>
                </c:pt>
                <c:pt idx="28">
                  <c:v>23.6</c:v>
                </c:pt>
                <c:pt idx="29">
                  <c:v>22.2</c:v>
                </c:pt>
                <c:pt idx="30">
                  <c:v>21.7</c:v>
                </c:pt>
                <c:pt idx="31">
                  <c:v>21.4</c:v>
                </c:pt>
                <c:pt idx="32">
                  <c:v>21</c:v>
                </c:pt>
                <c:pt idx="33">
                  <c:v>21.2</c:v>
                </c:pt>
                <c:pt idx="34">
                  <c:v>21.5</c:v>
                </c:pt>
                <c:pt idx="35">
                  <c:v>22.1</c:v>
                </c:pt>
                <c:pt idx="36">
                  <c:v>22.6</c:v>
                </c:pt>
                <c:pt idx="37">
                  <c:v>22.4</c:v>
                </c:pt>
                <c:pt idx="38">
                  <c:v>22.7</c:v>
                </c:pt>
                <c:pt idx="39">
                  <c:v>23.6</c:v>
                </c:pt>
                <c:pt idx="40">
                  <c:v>23.2</c:v>
                </c:pt>
                <c:pt idx="41">
                  <c:v>22.4</c:v>
                </c:pt>
                <c:pt idx="42">
                  <c:v>21.1</c:v>
                </c:pt>
                <c:pt idx="43">
                  <c:v>21</c:v>
                </c:pt>
                <c:pt idx="44">
                  <c:v>20.9</c:v>
                </c:pt>
                <c:pt idx="45">
                  <c:v>20.7</c:v>
                </c:pt>
                <c:pt idx="46">
                  <c:v>21.5</c:v>
                </c:pt>
                <c:pt idx="47">
                  <c:v>21.1</c:v>
                </c:pt>
                <c:pt idx="48">
                  <c:v>21.4</c:v>
                </c:pt>
                <c:pt idx="49">
                  <c:v>20.6</c:v>
                </c:pt>
                <c:pt idx="50">
                  <c:v>21.7</c:v>
                </c:pt>
                <c:pt idx="51">
                  <c:v>21.5</c:v>
                </c:pt>
                <c:pt idx="52">
                  <c:v>22.1</c:v>
                </c:pt>
                <c:pt idx="53">
                  <c:v>21.8</c:v>
                </c:pt>
                <c:pt idx="54">
                  <c:v>22.8</c:v>
                </c:pt>
                <c:pt idx="55">
                  <c:v>21.3</c:v>
                </c:pt>
                <c:pt idx="56">
                  <c:v>20.2</c:v>
                </c:pt>
                <c:pt idx="57">
                  <c:v>21.3</c:v>
                </c:pt>
                <c:pt idx="58">
                  <c:v>21.2</c:v>
                </c:pt>
                <c:pt idx="59">
                  <c:v>20.6</c:v>
                </c:pt>
                <c:pt idx="60">
                  <c:v>17</c:v>
                </c:pt>
                <c:pt idx="61">
                  <c:v>16.2</c:v>
                </c:pt>
                <c:pt idx="62">
                  <c:v>17.2</c:v>
                </c:pt>
                <c:pt idx="63">
                  <c:v>17.100000000000001</c:v>
                </c:pt>
                <c:pt idx="64">
                  <c:v>18.2</c:v>
                </c:pt>
                <c:pt idx="65">
                  <c:v>18.2</c:v>
                </c:pt>
                <c:pt idx="66">
                  <c:v>19.5</c:v>
                </c:pt>
                <c:pt idx="67">
                  <c:v>19.399999999999999</c:v>
                </c:pt>
                <c:pt idx="68">
                  <c:v>19.899999999999999</c:v>
                </c:pt>
                <c:pt idx="69">
                  <c:v>20.100000000000001</c:v>
                </c:pt>
                <c:pt idx="70">
                  <c:v>19.5</c:v>
                </c:pt>
                <c:pt idx="71">
                  <c:v>17.3</c:v>
                </c:pt>
                <c:pt idx="72">
                  <c:v>21.9</c:v>
                </c:pt>
                <c:pt idx="73">
                  <c:v>26.7</c:v>
                </c:pt>
                <c:pt idx="74">
                  <c:v>32.1</c:v>
                </c:pt>
                <c:pt idx="75">
                  <c:v>30.3</c:v>
                </c:pt>
                <c:pt idx="76">
                  <c:v>29.2</c:v>
                </c:pt>
                <c:pt idx="77">
                  <c:v>29.1</c:v>
                </c:pt>
                <c:pt idx="78">
                  <c:v>29.8</c:v>
                </c:pt>
                <c:pt idx="79">
                  <c:v>29.3</c:v>
                </c:pt>
                <c:pt idx="80">
                  <c:v>27.9</c:v>
                </c:pt>
                <c:pt idx="81">
                  <c:v>27.7</c:v>
                </c:pt>
                <c:pt idx="82">
                  <c:v>27.6</c:v>
                </c:pt>
                <c:pt idx="83">
                  <c:v>27</c:v>
                </c:pt>
                <c:pt idx="84">
                  <c:v>23.8</c:v>
                </c:pt>
                <c:pt idx="85">
                  <c:v>24</c:v>
                </c:pt>
                <c:pt idx="86">
                  <c:v>24.7</c:v>
                </c:pt>
                <c:pt idx="87">
                  <c:v>27.5</c:v>
                </c:pt>
                <c:pt idx="88">
                  <c:v>27.9</c:v>
                </c:pt>
                <c:pt idx="89">
                  <c:v>29</c:v>
                </c:pt>
                <c:pt idx="90">
                  <c:v>29.6</c:v>
                </c:pt>
                <c:pt idx="91">
                  <c:v>29.7</c:v>
                </c:pt>
                <c:pt idx="92">
                  <c:v>28.1</c:v>
                </c:pt>
                <c:pt idx="93">
                  <c:v>27.3</c:v>
                </c:pt>
                <c:pt idx="94">
                  <c:v>27.5</c:v>
                </c:pt>
                <c:pt idx="95">
                  <c:v>28.6</c:v>
                </c:pt>
                <c:pt idx="96">
                  <c:v>28.7</c:v>
                </c:pt>
                <c:pt idx="97">
                  <c:v>29</c:v>
                </c:pt>
                <c:pt idx="98">
                  <c:v>27.5</c:v>
                </c:pt>
                <c:pt idx="99">
                  <c:v>29.5</c:v>
                </c:pt>
                <c:pt idx="100">
                  <c:v>30.9</c:v>
                </c:pt>
                <c:pt idx="101">
                  <c:v>32.6</c:v>
                </c:pt>
                <c:pt idx="102">
                  <c:v>30.9</c:v>
                </c:pt>
                <c:pt idx="103">
                  <c:v>28.7</c:v>
                </c:pt>
                <c:pt idx="104">
                  <c:v>29.7</c:v>
                </c:pt>
                <c:pt idx="105">
                  <c:v>29.1</c:v>
                </c:pt>
                <c:pt idx="106">
                  <c:v>27.9</c:v>
                </c:pt>
                <c:pt idx="107">
                  <c:v>26.5</c:v>
                </c:pt>
                <c:pt idx="108">
                  <c:v>27</c:v>
                </c:pt>
                <c:pt idx="109">
                  <c:v>27.6</c:v>
                </c:pt>
                <c:pt idx="110">
                  <c:v>26.8</c:v>
                </c:pt>
                <c:pt idx="111">
                  <c:v>26.7</c:v>
                </c:pt>
                <c:pt idx="112">
                  <c:v>28.2</c:v>
                </c:pt>
                <c:pt idx="113">
                  <c:v>28.7</c:v>
                </c:pt>
                <c:pt idx="114">
                  <c:v>27.6</c:v>
                </c:pt>
                <c:pt idx="115">
                  <c:v>27.1</c:v>
                </c:pt>
                <c:pt idx="116">
                  <c:v>27</c:v>
                </c:pt>
                <c:pt idx="117">
                  <c:v>27</c:v>
                </c:pt>
                <c:pt idx="118">
                  <c:v>26.7</c:v>
                </c:pt>
                <c:pt idx="119">
                  <c:v>26.6</c:v>
                </c:pt>
                <c:pt idx="120">
                  <c:v>26.7</c:v>
                </c:pt>
                <c:pt idx="121">
                  <c:v>26.8</c:v>
                </c:pt>
                <c:pt idx="122">
                  <c:v>27</c:v>
                </c:pt>
                <c:pt idx="123">
                  <c:v>27.4</c:v>
                </c:pt>
                <c:pt idx="124">
                  <c:v>26.8</c:v>
                </c:pt>
                <c:pt idx="125">
                  <c:v>25.9</c:v>
                </c:pt>
                <c:pt idx="126">
                  <c:v>25.2</c:v>
                </c:pt>
                <c:pt idx="127">
                  <c:v>25.7</c:v>
                </c:pt>
                <c:pt idx="128">
                  <c:v>26.3</c:v>
                </c:pt>
                <c:pt idx="129">
                  <c:v>26.6</c:v>
                </c:pt>
                <c:pt idx="130">
                  <c:v>26.7</c:v>
                </c:pt>
                <c:pt idx="131">
                  <c:v>27.2</c:v>
                </c:pt>
                <c:pt idx="132">
                  <c:v>27.2</c:v>
                </c:pt>
                <c:pt idx="133">
                  <c:v>28.3</c:v>
                </c:pt>
                <c:pt idx="134">
                  <c:v>27.3</c:v>
                </c:pt>
                <c:pt idx="135">
                  <c:v>27.9</c:v>
                </c:pt>
                <c:pt idx="136">
                  <c:v>25</c:v>
                </c:pt>
                <c:pt idx="137">
                  <c:v>25.2</c:v>
                </c:pt>
                <c:pt idx="138">
                  <c:v>24.5</c:v>
                </c:pt>
                <c:pt idx="139">
                  <c:v>26.9</c:v>
                </c:pt>
                <c:pt idx="140">
                  <c:v>27</c:v>
                </c:pt>
                <c:pt idx="141">
                  <c:v>25.8</c:v>
                </c:pt>
              </c:numCache>
            </c:numRef>
          </c:val>
          <c:smooth val="0"/>
          <c:extLst>
            <c:ext xmlns:c16="http://schemas.microsoft.com/office/drawing/2014/chart" uri="{C3380CC4-5D6E-409C-BE32-E72D297353CC}">
              <c16:uniqueId val="{00000002-2070-4625-9F79-CCF48FE2CB3F}"/>
            </c:ext>
          </c:extLst>
        </c:ser>
        <c:dLbls>
          <c:showLegendKey val="0"/>
          <c:showVal val="0"/>
          <c:showCatName val="0"/>
          <c:showSerName val="0"/>
          <c:showPercent val="0"/>
          <c:showBubbleSize val="0"/>
        </c:dLbls>
        <c:smooth val="0"/>
        <c:axId val="896218272"/>
        <c:axId val="1"/>
      </c:lineChart>
      <c:dateAx>
        <c:axId val="896218272"/>
        <c:scaling>
          <c:orientation val="minMax"/>
        </c:scaling>
        <c:delete val="0"/>
        <c:axPos val="b"/>
        <c:numFmt formatCode="mmm\-yy" sourceLinked="0"/>
        <c:majorTickMark val="none"/>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scaling>
        <c:delete val="0"/>
        <c:axPos val="l"/>
        <c:title>
          <c:tx>
            <c:rich>
              <a:bodyPr/>
              <a:lstStyle/>
              <a:p>
                <a:pPr>
                  <a:defRPr sz="1099" b="0" i="0" u="none" strike="noStrike" baseline="0">
                    <a:solidFill>
                      <a:srgbClr val="000000"/>
                    </a:solidFill>
                    <a:latin typeface="Corbel"/>
                    <a:ea typeface="Corbel"/>
                    <a:cs typeface="Corbel"/>
                  </a:defRPr>
                </a:pPr>
                <a:r>
                  <a:rPr lang="en-GB" dirty="0"/>
                  <a:t>% risky drinkers (3-month</a:t>
                </a:r>
                <a:r>
                  <a:rPr lang="en-GB" baseline="0" dirty="0"/>
                  <a:t> moving average)</a:t>
                </a:r>
                <a:endParaRPr lang="en-GB" dirty="0"/>
              </a:p>
            </c:rich>
          </c:tx>
          <c:layout>
            <c:manualLayout>
              <c:xMode val="edge"/>
              <c:yMode val="edge"/>
              <c:x val="6.5253475260036936E-3"/>
              <c:y val="0.12001559005577157"/>
            </c:manualLayout>
          </c:layout>
          <c:overlay val="0"/>
        </c:title>
        <c:numFmt formatCode="0" sourceLinked="0"/>
        <c:majorTickMark val="out"/>
        <c:minorTickMark val="none"/>
        <c:tickLblPos val="nextTo"/>
        <c:txPr>
          <a:bodyPr rot="0" vert="horz"/>
          <a:lstStyle/>
          <a:p>
            <a:pPr>
              <a:defRPr/>
            </a:pPr>
            <a:endParaRPr lang="en-US"/>
          </a:p>
        </c:txPr>
        <c:crossAx val="896218272"/>
        <c:crosses val="autoZero"/>
        <c:crossBetween val="between"/>
        <c:majorUnit val="10"/>
      </c:valAx>
      <c:spPr>
        <a:noFill/>
        <a:ln w="25368">
          <a:noFill/>
        </a:ln>
      </c:spPr>
    </c:plotArea>
    <c:legend>
      <c:legendPos val="r"/>
      <c:layout>
        <c:manualLayout>
          <c:xMode val="edge"/>
          <c:yMode val="edge"/>
          <c:x val="0.81953096140760173"/>
          <c:y val="0.67101756488454833"/>
          <c:w val="0.13938308058714882"/>
          <c:h val="0.16230759339119508"/>
        </c:manualLayout>
      </c:layout>
      <c:overlay val="0"/>
    </c:legend>
    <c:plotVisOnly val="1"/>
    <c:dispBlanksAs val="gap"/>
    <c:showDLblsOverMax val="0"/>
  </c:chart>
  <c:txPr>
    <a:bodyPr/>
    <a:lstStyle/>
    <a:p>
      <a:pPr>
        <a:defRPr sz="109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136405046076739"/>
          <c:y val="4.1192780409384698E-2"/>
          <c:w val="0.87304530822124904"/>
          <c:h val="0.84192215816394278"/>
        </c:manualLayout>
      </c:layout>
      <c:lineChart>
        <c:grouping val="standard"/>
        <c:varyColors val="0"/>
        <c:ser>
          <c:idx val="0"/>
          <c:order val="0"/>
          <c:tx>
            <c:strRef>
              <c:f>Sheet1!$B$1</c:f>
              <c:strCache>
                <c:ptCount val="1"/>
                <c:pt idx="0">
                  <c:v>Weight loss</c:v>
                </c:pt>
              </c:strCache>
            </c:strRef>
          </c:tx>
          <c:marker>
            <c:symbol val="none"/>
          </c:marker>
          <c:cat>
            <c:numRef>
              <c:f>Sheet1!$A$2:$A$123</c:f>
              <c:numCache>
                <c:formatCode>mmm\-yy</c:formatCode>
                <c:ptCount val="122"/>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pt idx="121">
                  <c:v>46054</c:v>
                </c:pt>
              </c:numCache>
            </c:numRef>
          </c:cat>
          <c:val>
            <c:numRef>
              <c:f>Sheet1!$B$2:$B$123</c:f>
              <c:numCache>
                <c:formatCode>General</c:formatCode>
                <c:ptCount val="122"/>
                <c:pt idx="0">
                  <c:v>19.5</c:v>
                </c:pt>
                <c:pt idx="1">
                  <c:v>18.7</c:v>
                </c:pt>
                <c:pt idx="2">
                  <c:v>20.5</c:v>
                </c:pt>
                <c:pt idx="3">
                  <c:v>21.3</c:v>
                </c:pt>
                <c:pt idx="4">
                  <c:v>21.1</c:v>
                </c:pt>
                <c:pt idx="5">
                  <c:v>22.5</c:v>
                </c:pt>
                <c:pt idx="6">
                  <c:v>21.9</c:v>
                </c:pt>
                <c:pt idx="7">
                  <c:v>22.3</c:v>
                </c:pt>
                <c:pt idx="8">
                  <c:v>22.2</c:v>
                </c:pt>
                <c:pt idx="9">
                  <c:v>23.9</c:v>
                </c:pt>
                <c:pt idx="10">
                  <c:v>25.4</c:v>
                </c:pt>
                <c:pt idx="11">
                  <c:v>25</c:v>
                </c:pt>
                <c:pt idx="12">
                  <c:v>25.2</c:v>
                </c:pt>
                <c:pt idx="13">
                  <c:v>27.6</c:v>
                </c:pt>
                <c:pt idx="14">
                  <c:v>28.1</c:v>
                </c:pt>
                <c:pt idx="15">
                  <c:v>24</c:v>
                </c:pt>
                <c:pt idx="16">
                  <c:v>21</c:v>
                </c:pt>
                <c:pt idx="17">
                  <c:v>20.9</c:v>
                </c:pt>
                <c:pt idx="18">
                  <c:v>24.8</c:v>
                </c:pt>
                <c:pt idx="19">
                  <c:v>25.1</c:v>
                </c:pt>
                <c:pt idx="20">
                  <c:v>26.2</c:v>
                </c:pt>
                <c:pt idx="21">
                  <c:v>26.2</c:v>
                </c:pt>
                <c:pt idx="22">
                  <c:v>25.4</c:v>
                </c:pt>
                <c:pt idx="23">
                  <c:v>24</c:v>
                </c:pt>
                <c:pt idx="24">
                  <c:v>22.9</c:v>
                </c:pt>
                <c:pt idx="25">
                  <c:v>22.5</c:v>
                </c:pt>
                <c:pt idx="26">
                  <c:v>23</c:v>
                </c:pt>
                <c:pt idx="27">
                  <c:v>21.8</c:v>
                </c:pt>
                <c:pt idx="28">
                  <c:v>22.9</c:v>
                </c:pt>
                <c:pt idx="29">
                  <c:v>24.4</c:v>
                </c:pt>
                <c:pt idx="30">
                  <c:v>24.9</c:v>
                </c:pt>
                <c:pt idx="31">
                  <c:v>24.6</c:v>
                </c:pt>
                <c:pt idx="32">
                  <c:v>23.4</c:v>
                </c:pt>
                <c:pt idx="33">
                  <c:v>23.8</c:v>
                </c:pt>
                <c:pt idx="34">
                  <c:v>25.3</c:v>
                </c:pt>
                <c:pt idx="35">
                  <c:v>23.7</c:v>
                </c:pt>
                <c:pt idx="36">
                  <c:v>23.9</c:v>
                </c:pt>
                <c:pt idx="37">
                  <c:v>25.5</c:v>
                </c:pt>
                <c:pt idx="38">
                  <c:v>22.4</c:v>
                </c:pt>
                <c:pt idx="39">
                  <c:v>22.6</c:v>
                </c:pt>
                <c:pt idx="40">
                  <c:v>20.6</c:v>
                </c:pt>
                <c:pt idx="41">
                  <c:v>28.1</c:v>
                </c:pt>
                <c:pt idx="42">
                  <c:v>31.2</c:v>
                </c:pt>
                <c:pt idx="43">
                  <c:v>30.4</c:v>
                </c:pt>
                <c:pt idx="44">
                  <c:v>28.9</c:v>
                </c:pt>
                <c:pt idx="45">
                  <c:v>27.4</c:v>
                </c:pt>
                <c:pt idx="46">
                  <c:v>29.6</c:v>
                </c:pt>
                <c:pt idx="47">
                  <c:v>28.9</c:v>
                </c:pt>
                <c:pt idx="48">
                  <c:v>27.9</c:v>
                </c:pt>
                <c:pt idx="49">
                  <c:v>26.7</c:v>
                </c:pt>
                <c:pt idx="50">
                  <c:v>26.5</c:v>
                </c:pt>
                <c:pt idx="51">
                  <c:v>27.7</c:v>
                </c:pt>
                <c:pt idx="52">
                  <c:v>25.7</c:v>
                </c:pt>
                <c:pt idx="53">
                  <c:v>27.2</c:v>
                </c:pt>
                <c:pt idx="54">
                  <c:v>25</c:v>
                </c:pt>
                <c:pt idx="55">
                  <c:v>24.2</c:v>
                </c:pt>
                <c:pt idx="56">
                  <c:v>22.3</c:v>
                </c:pt>
                <c:pt idx="57">
                  <c:v>23</c:v>
                </c:pt>
                <c:pt idx="58">
                  <c:v>28.6</c:v>
                </c:pt>
                <c:pt idx="59">
                  <c:v>27</c:v>
                </c:pt>
                <c:pt idx="60">
                  <c:v>22.9</c:v>
                </c:pt>
                <c:pt idx="61">
                  <c:v>20.399999999999999</c:v>
                </c:pt>
                <c:pt idx="62">
                  <c:v>21.7</c:v>
                </c:pt>
                <c:pt idx="63">
                  <c:v>24.3</c:v>
                </c:pt>
                <c:pt idx="64">
                  <c:v>22</c:v>
                </c:pt>
                <c:pt idx="65">
                  <c:v>23.2</c:v>
                </c:pt>
                <c:pt idx="66">
                  <c:v>24.9</c:v>
                </c:pt>
                <c:pt idx="67">
                  <c:v>30.1</c:v>
                </c:pt>
                <c:pt idx="68">
                  <c:v>32.299999999999997</c:v>
                </c:pt>
                <c:pt idx="69">
                  <c:v>35.200000000000003</c:v>
                </c:pt>
                <c:pt idx="70">
                  <c:v>40.4</c:v>
                </c:pt>
                <c:pt idx="71">
                  <c:v>44.2</c:v>
                </c:pt>
                <c:pt idx="72">
                  <c:v>48.8</c:v>
                </c:pt>
                <c:pt idx="73">
                  <c:v>51.5</c:v>
                </c:pt>
                <c:pt idx="74">
                  <c:v>49.8</c:v>
                </c:pt>
                <c:pt idx="75">
                  <c:v>47.6</c:v>
                </c:pt>
                <c:pt idx="76">
                  <c:v>47.1</c:v>
                </c:pt>
                <c:pt idx="77">
                  <c:v>45.6</c:v>
                </c:pt>
                <c:pt idx="78">
                  <c:v>44.1</c:v>
                </c:pt>
                <c:pt idx="79">
                  <c:v>41.4</c:v>
                </c:pt>
                <c:pt idx="80">
                  <c:v>41.7</c:v>
                </c:pt>
                <c:pt idx="81">
                  <c:v>43.1</c:v>
                </c:pt>
                <c:pt idx="82">
                  <c:v>43.2</c:v>
                </c:pt>
                <c:pt idx="83">
                  <c:v>47.2</c:v>
                </c:pt>
                <c:pt idx="84">
                  <c:v>46.6</c:v>
                </c:pt>
                <c:pt idx="85">
                  <c:v>47.3</c:v>
                </c:pt>
                <c:pt idx="86">
                  <c:v>43.7</c:v>
                </c:pt>
                <c:pt idx="87">
                  <c:v>42.4</c:v>
                </c:pt>
                <c:pt idx="88">
                  <c:v>41.1</c:v>
                </c:pt>
                <c:pt idx="89">
                  <c:v>39.700000000000003</c:v>
                </c:pt>
                <c:pt idx="90">
                  <c:v>39</c:v>
                </c:pt>
                <c:pt idx="91">
                  <c:v>39.700000000000003</c:v>
                </c:pt>
                <c:pt idx="92">
                  <c:v>36.9</c:v>
                </c:pt>
                <c:pt idx="93">
                  <c:v>32.1</c:v>
                </c:pt>
                <c:pt idx="94">
                  <c:v>34.700000000000003</c:v>
                </c:pt>
                <c:pt idx="95">
                  <c:v>32.799999999999997</c:v>
                </c:pt>
                <c:pt idx="96">
                  <c:v>28.6</c:v>
                </c:pt>
                <c:pt idx="97">
                  <c:v>28.9</c:v>
                </c:pt>
                <c:pt idx="98">
                  <c:v>30.6</c:v>
                </c:pt>
                <c:pt idx="99">
                  <c:v>31.8</c:v>
                </c:pt>
                <c:pt idx="100">
                  <c:v>35</c:v>
                </c:pt>
                <c:pt idx="101">
                  <c:v>38.6</c:v>
                </c:pt>
                <c:pt idx="102">
                  <c:v>41</c:v>
                </c:pt>
                <c:pt idx="103">
                  <c:v>39.4</c:v>
                </c:pt>
                <c:pt idx="104">
                  <c:v>34.700000000000003</c:v>
                </c:pt>
                <c:pt idx="105">
                  <c:v>32.5</c:v>
                </c:pt>
                <c:pt idx="106">
                  <c:v>30.1</c:v>
                </c:pt>
                <c:pt idx="107">
                  <c:v>35.700000000000003</c:v>
                </c:pt>
                <c:pt idx="108">
                  <c:v>36.4</c:v>
                </c:pt>
                <c:pt idx="109">
                  <c:v>37.5</c:v>
                </c:pt>
                <c:pt idx="110">
                  <c:v>36.799999999999997</c:v>
                </c:pt>
                <c:pt idx="111">
                  <c:v>32.1</c:v>
                </c:pt>
                <c:pt idx="112">
                  <c:v>30.4</c:v>
                </c:pt>
                <c:pt idx="113">
                  <c:v>34.700000000000003</c:v>
                </c:pt>
                <c:pt idx="114">
                  <c:v>34.799999999999997</c:v>
                </c:pt>
                <c:pt idx="115">
                  <c:v>35.700000000000003</c:v>
                </c:pt>
                <c:pt idx="116">
                  <c:v>32.6</c:v>
                </c:pt>
                <c:pt idx="117">
                  <c:v>34.200000000000003</c:v>
                </c:pt>
                <c:pt idx="118">
                  <c:v>34.9</c:v>
                </c:pt>
                <c:pt idx="119">
                  <c:v>33.9</c:v>
                </c:pt>
                <c:pt idx="120">
                  <c:v>37.700000000000003</c:v>
                </c:pt>
                <c:pt idx="121">
                  <c:v>40.9</c:v>
                </c:pt>
              </c:numCache>
            </c:numRef>
          </c:val>
          <c:smooth val="0"/>
          <c:extLst>
            <c:ext xmlns:c16="http://schemas.microsoft.com/office/drawing/2014/chart" uri="{C3380CC4-5D6E-409C-BE32-E72D297353CC}">
              <c16:uniqueId val="{00000000-0A92-4679-A989-67DDC1EC1946}"/>
            </c:ext>
          </c:extLst>
        </c:ser>
        <c:ser>
          <c:idx val="1"/>
          <c:order val="1"/>
          <c:tx>
            <c:strRef>
              <c:f>Sheet1!$C$1</c:f>
              <c:strCache>
                <c:ptCount val="1"/>
                <c:pt idx="0">
                  <c:v>Future health concern</c:v>
                </c:pt>
              </c:strCache>
            </c:strRef>
          </c:tx>
          <c:spPr>
            <a:ln>
              <a:solidFill>
                <a:srgbClr val="2E2F86"/>
              </a:solidFill>
            </a:ln>
          </c:spPr>
          <c:marker>
            <c:symbol val="none"/>
          </c:marker>
          <c:cat>
            <c:numRef>
              <c:f>Sheet1!$A$2:$A$123</c:f>
              <c:numCache>
                <c:formatCode>mmm\-yy</c:formatCode>
                <c:ptCount val="122"/>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pt idx="121">
                  <c:v>46054</c:v>
                </c:pt>
              </c:numCache>
            </c:numRef>
          </c:cat>
          <c:val>
            <c:numRef>
              <c:f>Sheet1!$C$2:$C$123</c:f>
              <c:numCache>
                <c:formatCode>General</c:formatCode>
                <c:ptCount val="122"/>
                <c:pt idx="0">
                  <c:v>17.5</c:v>
                </c:pt>
                <c:pt idx="1">
                  <c:v>16.899999999999999</c:v>
                </c:pt>
                <c:pt idx="2">
                  <c:v>15</c:v>
                </c:pt>
                <c:pt idx="3">
                  <c:v>17.5</c:v>
                </c:pt>
                <c:pt idx="4">
                  <c:v>21</c:v>
                </c:pt>
                <c:pt idx="5">
                  <c:v>25.3</c:v>
                </c:pt>
                <c:pt idx="6">
                  <c:v>24.8</c:v>
                </c:pt>
                <c:pt idx="7">
                  <c:v>25.3</c:v>
                </c:pt>
                <c:pt idx="8">
                  <c:v>23</c:v>
                </c:pt>
                <c:pt idx="9">
                  <c:v>21.4</c:v>
                </c:pt>
                <c:pt idx="10">
                  <c:v>19.899999999999999</c:v>
                </c:pt>
                <c:pt idx="11">
                  <c:v>18.100000000000001</c:v>
                </c:pt>
                <c:pt idx="12">
                  <c:v>18.899999999999999</c:v>
                </c:pt>
                <c:pt idx="13">
                  <c:v>20.7</c:v>
                </c:pt>
                <c:pt idx="14">
                  <c:v>23.7</c:v>
                </c:pt>
                <c:pt idx="15">
                  <c:v>22.6</c:v>
                </c:pt>
                <c:pt idx="16">
                  <c:v>23.4</c:v>
                </c:pt>
                <c:pt idx="17">
                  <c:v>22.1</c:v>
                </c:pt>
                <c:pt idx="18">
                  <c:v>22.5</c:v>
                </c:pt>
                <c:pt idx="19">
                  <c:v>20.399999999999999</c:v>
                </c:pt>
                <c:pt idx="20">
                  <c:v>21.8</c:v>
                </c:pt>
                <c:pt idx="21">
                  <c:v>22.7</c:v>
                </c:pt>
                <c:pt idx="22">
                  <c:v>23.5</c:v>
                </c:pt>
                <c:pt idx="23">
                  <c:v>22.2</c:v>
                </c:pt>
                <c:pt idx="24">
                  <c:v>20.5</c:v>
                </c:pt>
                <c:pt idx="25">
                  <c:v>19.8</c:v>
                </c:pt>
                <c:pt idx="26">
                  <c:v>19.899999999999999</c:v>
                </c:pt>
                <c:pt idx="27">
                  <c:v>22.1</c:v>
                </c:pt>
                <c:pt idx="28">
                  <c:v>21.6</c:v>
                </c:pt>
                <c:pt idx="29">
                  <c:v>18.600000000000001</c:v>
                </c:pt>
                <c:pt idx="30">
                  <c:v>17.8</c:v>
                </c:pt>
                <c:pt idx="31">
                  <c:v>19.399999999999999</c:v>
                </c:pt>
                <c:pt idx="32">
                  <c:v>21.5</c:v>
                </c:pt>
                <c:pt idx="33">
                  <c:v>22.5</c:v>
                </c:pt>
                <c:pt idx="34">
                  <c:v>24.4</c:v>
                </c:pt>
                <c:pt idx="35">
                  <c:v>26.8</c:v>
                </c:pt>
                <c:pt idx="36">
                  <c:v>24.8</c:v>
                </c:pt>
                <c:pt idx="37">
                  <c:v>21.3</c:v>
                </c:pt>
                <c:pt idx="38">
                  <c:v>18</c:v>
                </c:pt>
                <c:pt idx="39">
                  <c:v>20.9</c:v>
                </c:pt>
                <c:pt idx="40">
                  <c:v>24.8</c:v>
                </c:pt>
                <c:pt idx="41">
                  <c:v>25</c:v>
                </c:pt>
                <c:pt idx="42">
                  <c:v>24.6</c:v>
                </c:pt>
                <c:pt idx="43">
                  <c:v>21.2</c:v>
                </c:pt>
                <c:pt idx="44">
                  <c:v>25</c:v>
                </c:pt>
                <c:pt idx="45">
                  <c:v>24.4</c:v>
                </c:pt>
                <c:pt idx="46">
                  <c:v>23.2</c:v>
                </c:pt>
                <c:pt idx="47">
                  <c:v>21</c:v>
                </c:pt>
                <c:pt idx="48">
                  <c:v>23.5</c:v>
                </c:pt>
                <c:pt idx="49">
                  <c:v>27.4</c:v>
                </c:pt>
                <c:pt idx="50">
                  <c:v>28.9</c:v>
                </c:pt>
                <c:pt idx="51">
                  <c:v>25.8</c:v>
                </c:pt>
                <c:pt idx="52">
                  <c:v>23.7</c:v>
                </c:pt>
                <c:pt idx="53">
                  <c:v>23.4</c:v>
                </c:pt>
                <c:pt idx="54">
                  <c:v>23.9</c:v>
                </c:pt>
                <c:pt idx="55">
                  <c:v>23.3</c:v>
                </c:pt>
                <c:pt idx="56">
                  <c:v>22</c:v>
                </c:pt>
                <c:pt idx="57">
                  <c:v>21.1</c:v>
                </c:pt>
                <c:pt idx="58">
                  <c:v>21.7</c:v>
                </c:pt>
                <c:pt idx="59">
                  <c:v>22.5</c:v>
                </c:pt>
                <c:pt idx="60">
                  <c:v>21.1</c:v>
                </c:pt>
                <c:pt idx="61">
                  <c:v>23.2</c:v>
                </c:pt>
                <c:pt idx="62">
                  <c:v>24.7</c:v>
                </c:pt>
                <c:pt idx="63">
                  <c:v>28.4</c:v>
                </c:pt>
                <c:pt idx="64">
                  <c:v>25.2</c:v>
                </c:pt>
                <c:pt idx="65">
                  <c:v>23.8</c:v>
                </c:pt>
                <c:pt idx="66">
                  <c:v>21</c:v>
                </c:pt>
                <c:pt idx="67">
                  <c:v>23.9</c:v>
                </c:pt>
                <c:pt idx="68">
                  <c:v>26.8</c:v>
                </c:pt>
                <c:pt idx="69">
                  <c:v>28</c:v>
                </c:pt>
                <c:pt idx="70">
                  <c:v>31.6</c:v>
                </c:pt>
                <c:pt idx="71">
                  <c:v>33.5</c:v>
                </c:pt>
                <c:pt idx="72">
                  <c:v>37.700000000000003</c:v>
                </c:pt>
                <c:pt idx="73">
                  <c:v>40.1</c:v>
                </c:pt>
                <c:pt idx="74">
                  <c:v>38.1</c:v>
                </c:pt>
                <c:pt idx="75">
                  <c:v>37.299999999999997</c:v>
                </c:pt>
                <c:pt idx="76">
                  <c:v>37.5</c:v>
                </c:pt>
                <c:pt idx="77">
                  <c:v>38.799999999999997</c:v>
                </c:pt>
                <c:pt idx="78">
                  <c:v>38.5</c:v>
                </c:pt>
                <c:pt idx="79">
                  <c:v>36.5</c:v>
                </c:pt>
                <c:pt idx="80">
                  <c:v>36.5</c:v>
                </c:pt>
                <c:pt idx="81">
                  <c:v>35.799999999999997</c:v>
                </c:pt>
                <c:pt idx="82">
                  <c:v>36.299999999999997</c:v>
                </c:pt>
                <c:pt idx="83">
                  <c:v>36.4</c:v>
                </c:pt>
                <c:pt idx="84">
                  <c:v>37.4</c:v>
                </c:pt>
                <c:pt idx="85">
                  <c:v>40.9</c:v>
                </c:pt>
                <c:pt idx="86">
                  <c:v>38.6</c:v>
                </c:pt>
                <c:pt idx="87">
                  <c:v>37.5</c:v>
                </c:pt>
                <c:pt idx="88">
                  <c:v>33.5</c:v>
                </c:pt>
                <c:pt idx="89">
                  <c:v>32.299999999999997</c:v>
                </c:pt>
                <c:pt idx="90">
                  <c:v>29.5</c:v>
                </c:pt>
                <c:pt idx="91">
                  <c:v>27.6</c:v>
                </c:pt>
                <c:pt idx="92">
                  <c:v>29.7</c:v>
                </c:pt>
                <c:pt idx="93">
                  <c:v>32.5</c:v>
                </c:pt>
                <c:pt idx="94">
                  <c:v>34.9</c:v>
                </c:pt>
                <c:pt idx="95">
                  <c:v>38</c:v>
                </c:pt>
                <c:pt idx="96">
                  <c:v>32.4</c:v>
                </c:pt>
                <c:pt idx="97">
                  <c:v>30.2</c:v>
                </c:pt>
                <c:pt idx="98">
                  <c:v>32.299999999999997</c:v>
                </c:pt>
                <c:pt idx="99">
                  <c:v>32.9</c:v>
                </c:pt>
                <c:pt idx="100">
                  <c:v>36.700000000000003</c:v>
                </c:pt>
                <c:pt idx="101">
                  <c:v>35.6</c:v>
                </c:pt>
                <c:pt idx="102">
                  <c:v>35.1</c:v>
                </c:pt>
                <c:pt idx="103">
                  <c:v>35.799999999999997</c:v>
                </c:pt>
                <c:pt idx="104">
                  <c:v>36.299999999999997</c:v>
                </c:pt>
                <c:pt idx="105">
                  <c:v>33.700000000000003</c:v>
                </c:pt>
                <c:pt idx="106">
                  <c:v>32.4</c:v>
                </c:pt>
                <c:pt idx="107">
                  <c:v>34.299999999999997</c:v>
                </c:pt>
                <c:pt idx="108">
                  <c:v>37.6</c:v>
                </c:pt>
                <c:pt idx="109">
                  <c:v>35.700000000000003</c:v>
                </c:pt>
                <c:pt idx="110">
                  <c:v>32.200000000000003</c:v>
                </c:pt>
                <c:pt idx="111">
                  <c:v>35.1</c:v>
                </c:pt>
                <c:pt idx="112">
                  <c:v>37</c:v>
                </c:pt>
                <c:pt idx="113">
                  <c:v>34.1</c:v>
                </c:pt>
                <c:pt idx="114">
                  <c:v>32.9</c:v>
                </c:pt>
                <c:pt idx="115">
                  <c:v>33.200000000000003</c:v>
                </c:pt>
                <c:pt idx="116">
                  <c:v>34.299999999999997</c:v>
                </c:pt>
                <c:pt idx="117">
                  <c:v>33.5</c:v>
                </c:pt>
                <c:pt idx="118">
                  <c:v>33.200000000000003</c:v>
                </c:pt>
                <c:pt idx="119">
                  <c:v>31.5</c:v>
                </c:pt>
                <c:pt idx="120">
                  <c:v>35.1</c:v>
                </c:pt>
                <c:pt idx="121">
                  <c:v>39</c:v>
                </c:pt>
              </c:numCache>
            </c:numRef>
          </c:val>
          <c:smooth val="0"/>
          <c:extLst>
            <c:ext xmlns:c16="http://schemas.microsoft.com/office/drawing/2014/chart" uri="{C3380CC4-5D6E-409C-BE32-E72D297353CC}">
              <c16:uniqueId val="{00000001-0A92-4679-A989-67DDC1EC1946}"/>
            </c:ext>
          </c:extLst>
        </c:ser>
        <c:ser>
          <c:idx val="2"/>
          <c:order val="2"/>
          <c:tx>
            <c:strRef>
              <c:f>Sheet1!$D$1</c:f>
              <c:strCache>
                <c:ptCount val="1"/>
                <c:pt idx="0">
                  <c:v>Fitness</c:v>
                </c:pt>
              </c:strCache>
            </c:strRef>
          </c:tx>
          <c:spPr>
            <a:ln>
              <a:solidFill>
                <a:srgbClr val="E6007E"/>
              </a:solidFill>
            </a:ln>
          </c:spPr>
          <c:marker>
            <c:symbol val="none"/>
          </c:marker>
          <c:cat>
            <c:numRef>
              <c:f>Sheet1!$A$2:$A$123</c:f>
              <c:numCache>
                <c:formatCode>mmm\-yy</c:formatCode>
                <c:ptCount val="122"/>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pt idx="121">
                  <c:v>46054</c:v>
                </c:pt>
              </c:numCache>
            </c:numRef>
          </c:cat>
          <c:val>
            <c:numRef>
              <c:f>Sheet1!$D$2:$D$123</c:f>
              <c:numCache>
                <c:formatCode>General</c:formatCode>
                <c:ptCount val="122"/>
                <c:pt idx="0">
                  <c:v>24.9</c:v>
                </c:pt>
                <c:pt idx="1">
                  <c:v>21.2</c:v>
                </c:pt>
                <c:pt idx="2">
                  <c:v>21.8</c:v>
                </c:pt>
                <c:pt idx="3">
                  <c:v>19.2</c:v>
                </c:pt>
                <c:pt idx="4">
                  <c:v>22.9</c:v>
                </c:pt>
                <c:pt idx="5">
                  <c:v>23.5</c:v>
                </c:pt>
                <c:pt idx="6">
                  <c:v>25.1</c:v>
                </c:pt>
                <c:pt idx="7">
                  <c:v>24.7</c:v>
                </c:pt>
                <c:pt idx="8">
                  <c:v>23.7</c:v>
                </c:pt>
                <c:pt idx="9">
                  <c:v>25.5</c:v>
                </c:pt>
                <c:pt idx="10">
                  <c:v>26</c:v>
                </c:pt>
                <c:pt idx="11">
                  <c:v>27</c:v>
                </c:pt>
                <c:pt idx="12">
                  <c:v>26.7</c:v>
                </c:pt>
                <c:pt idx="13">
                  <c:v>27.4</c:v>
                </c:pt>
                <c:pt idx="14">
                  <c:v>27.5</c:v>
                </c:pt>
                <c:pt idx="15">
                  <c:v>25.9</c:v>
                </c:pt>
                <c:pt idx="16">
                  <c:v>25.3</c:v>
                </c:pt>
                <c:pt idx="17">
                  <c:v>27.4</c:v>
                </c:pt>
                <c:pt idx="18">
                  <c:v>27.3</c:v>
                </c:pt>
                <c:pt idx="19">
                  <c:v>26.3</c:v>
                </c:pt>
                <c:pt idx="20">
                  <c:v>24.7</c:v>
                </c:pt>
                <c:pt idx="21">
                  <c:v>26.9</c:v>
                </c:pt>
                <c:pt idx="22">
                  <c:v>25.8</c:v>
                </c:pt>
                <c:pt idx="23">
                  <c:v>26.2</c:v>
                </c:pt>
                <c:pt idx="24">
                  <c:v>25.4</c:v>
                </c:pt>
                <c:pt idx="25">
                  <c:v>25.9</c:v>
                </c:pt>
                <c:pt idx="26">
                  <c:v>25.5</c:v>
                </c:pt>
                <c:pt idx="27">
                  <c:v>25.6</c:v>
                </c:pt>
                <c:pt idx="28">
                  <c:v>25</c:v>
                </c:pt>
                <c:pt idx="29">
                  <c:v>27.6</c:v>
                </c:pt>
                <c:pt idx="30">
                  <c:v>28.2</c:v>
                </c:pt>
                <c:pt idx="31">
                  <c:v>30.2</c:v>
                </c:pt>
                <c:pt idx="32">
                  <c:v>30.9</c:v>
                </c:pt>
                <c:pt idx="33">
                  <c:v>29.4</c:v>
                </c:pt>
                <c:pt idx="34">
                  <c:v>32.4</c:v>
                </c:pt>
                <c:pt idx="35">
                  <c:v>30.2</c:v>
                </c:pt>
                <c:pt idx="36">
                  <c:v>31.3</c:v>
                </c:pt>
                <c:pt idx="37">
                  <c:v>29.8</c:v>
                </c:pt>
                <c:pt idx="38">
                  <c:v>27.7</c:v>
                </c:pt>
                <c:pt idx="39">
                  <c:v>26.4</c:v>
                </c:pt>
                <c:pt idx="40">
                  <c:v>28.8</c:v>
                </c:pt>
                <c:pt idx="41">
                  <c:v>31.8</c:v>
                </c:pt>
                <c:pt idx="42">
                  <c:v>31.7</c:v>
                </c:pt>
                <c:pt idx="43">
                  <c:v>27.1</c:v>
                </c:pt>
                <c:pt idx="44">
                  <c:v>27.5</c:v>
                </c:pt>
                <c:pt idx="45">
                  <c:v>28.6</c:v>
                </c:pt>
                <c:pt idx="46">
                  <c:v>31</c:v>
                </c:pt>
                <c:pt idx="47">
                  <c:v>30.7</c:v>
                </c:pt>
                <c:pt idx="48">
                  <c:v>31.5</c:v>
                </c:pt>
                <c:pt idx="49">
                  <c:v>31.2</c:v>
                </c:pt>
                <c:pt idx="50">
                  <c:v>31.7</c:v>
                </c:pt>
                <c:pt idx="51">
                  <c:v>32.1</c:v>
                </c:pt>
                <c:pt idx="52">
                  <c:v>27.4</c:v>
                </c:pt>
                <c:pt idx="53">
                  <c:v>26.4</c:v>
                </c:pt>
                <c:pt idx="54">
                  <c:v>26.4</c:v>
                </c:pt>
                <c:pt idx="55">
                  <c:v>27.7</c:v>
                </c:pt>
                <c:pt idx="56">
                  <c:v>26.7</c:v>
                </c:pt>
                <c:pt idx="57">
                  <c:v>28.9</c:v>
                </c:pt>
                <c:pt idx="58">
                  <c:v>31.5</c:v>
                </c:pt>
                <c:pt idx="59">
                  <c:v>30.5</c:v>
                </c:pt>
                <c:pt idx="60">
                  <c:v>27.1</c:v>
                </c:pt>
                <c:pt idx="61">
                  <c:v>25.9</c:v>
                </c:pt>
                <c:pt idx="62">
                  <c:v>30.9</c:v>
                </c:pt>
                <c:pt idx="63">
                  <c:v>33</c:v>
                </c:pt>
                <c:pt idx="64">
                  <c:v>34.200000000000003</c:v>
                </c:pt>
                <c:pt idx="65">
                  <c:v>29.8</c:v>
                </c:pt>
                <c:pt idx="66">
                  <c:v>28.5</c:v>
                </c:pt>
                <c:pt idx="67">
                  <c:v>30.1</c:v>
                </c:pt>
                <c:pt idx="68">
                  <c:v>31.7</c:v>
                </c:pt>
                <c:pt idx="69">
                  <c:v>34.4</c:v>
                </c:pt>
                <c:pt idx="70">
                  <c:v>37</c:v>
                </c:pt>
                <c:pt idx="71">
                  <c:v>41.3</c:v>
                </c:pt>
                <c:pt idx="72">
                  <c:v>44.9</c:v>
                </c:pt>
                <c:pt idx="73">
                  <c:v>48.3</c:v>
                </c:pt>
                <c:pt idx="74">
                  <c:v>47.7</c:v>
                </c:pt>
                <c:pt idx="75">
                  <c:v>48.7</c:v>
                </c:pt>
                <c:pt idx="76">
                  <c:v>47.1</c:v>
                </c:pt>
                <c:pt idx="77">
                  <c:v>44.2</c:v>
                </c:pt>
                <c:pt idx="78">
                  <c:v>43.5</c:v>
                </c:pt>
                <c:pt idx="79">
                  <c:v>43.4</c:v>
                </c:pt>
                <c:pt idx="80">
                  <c:v>45.6</c:v>
                </c:pt>
                <c:pt idx="81">
                  <c:v>43.6</c:v>
                </c:pt>
                <c:pt idx="82">
                  <c:v>41</c:v>
                </c:pt>
                <c:pt idx="83">
                  <c:v>41.3</c:v>
                </c:pt>
                <c:pt idx="84">
                  <c:v>41.7</c:v>
                </c:pt>
                <c:pt idx="85">
                  <c:v>43.5</c:v>
                </c:pt>
                <c:pt idx="86">
                  <c:v>43.1</c:v>
                </c:pt>
                <c:pt idx="87">
                  <c:v>44.6</c:v>
                </c:pt>
                <c:pt idx="88">
                  <c:v>44.8</c:v>
                </c:pt>
                <c:pt idx="89">
                  <c:v>43.7</c:v>
                </c:pt>
                <c:pt idx="90">
                  <c:v>41.5</c:v>
                </c:pt>
                <c:pt idx="91">
                  <c:v>41</c:v>
                </c:pt>
                <c:pt idx="92">
                  <c:v>37.5</c:v>
                </c:pt>
                <c:pt idx="93">
                  <c:v>33.5</c:v>
                </c:pt>
                <c:pt idx="94">
                  <c:v>37</c:v>
                </c:pt>
                <c:pt idx="95">
                  <c:v>36.4</c:v>
                </c:pt>
                <c:pt idx="96">
                  <c:v>32.799999999999997</c:v>
                </c:pt>
                <c:pt idx="97">
                  <c:v>29.8</c:v>
                </c:pt>
                <c:pt idx="98">
                  <c:v>32.9</c:v>
                </c:pt>
                <c:pt idx="99">
                  <c:v>33.700000000000003</c:v>
                </c:pt>
                <c:pt idx="100">
                  <c:v>38.700000000000003</c:v>
                </c:pt>
                <c:pt idx="101">
                  <c:v>39.1</c:v>
                </c:pt>
                <c:pt idx="102">
                  <c:v>42.6</c:v>
                </c:pt>
                <c:pt idx="103">
                  <c:v>44.1</c:v>
                </c:pt>
                <c:pt idx="104">
                  <c:v>39.6</c:v>
                </c:pt>
                <c:pt idx="105">
                  <c:v>36.4</c:v>
                </c:pt>
                <c:pt idx="106">
                  <c:v>36.200000000000003</c:v>
                </c:pt>
                <c:pt idx="107">
                  <c:v>40.200000000000003</c:v>
                </c:pt>
                <c:pt idx="108">
                  <c:v>42.1</c:v>
                </c:pt>
                <c:pt idx="109">
                  <c:v>39.4</c:v>
                </c:pt>
                <c:pt idx="110">
                  <c:v>36.9</c:v>
                </c:pt>
                <c:pt idx="111">
                  <c:v>36.1</c:v>
                </c:pt>
                <c:pt idx="112">
                  <c:v>33.9</c:v>
                </c:pt>
                <c:pt idx="113">
                  <c:v>36.700000000000003</c:v>
                </c:pt>
                <c:pt idx="114">
                  <c:v>38.200000000000003</c:v>
                </c:pt>
                <c:pt idx="115">
                  <c:v>40.700000000000003</c:v>
                </c:pt>
                <c:pt idx="116">
                  <c:v>38.6</c:v>
                </c:pt>
                <c:pt idx="117">
                  <c:v>38.1</c:v>
                </c:pt>
                <c:pt idx="118">
                  <c:v>39.299999999999997</c:v>
                </c:pt>
                <c:pt idx="119">
                  <c:v>39.5</c:v>
                </c:pt>
                <c:pt idx="120">
                  <c:v>44.3</c:v>
                </c:pt>
                <c:pt idx="121">
                  <c:v>53</c:v>
                </c:pt>
              </c:numCache>
            </c:numRef>
          </c:val>
          <c:smooth val="0"/>
          <c:extLst>
            <c:ext xmlns:c16="http://schemas.microsoft.com/office/drawing/2014/chart" uri="{C3380CC4-5D6E-409C-BE32-E72D297353CC}">
              <c16:uniqueId val="{00000002-0A92-4679-A989-67DDC1EC1946}"/>
            </c:ext>
          </c:extLst>
        </c:ser>
        <c:ser>
          <c:idx val="3"/>
          <c:order val="3"/>
          <c:tx>
            <c:strRef>
              <c:f>Sheet1!$E$1</c:f>
              <c:strCache>
                <c:ptCount val="1"/>
                <c:pt idx="0">
                  <c:v>Current health problem</c:v>
                </c:pt>
              </c:strCache>
            </c:strRef>
          </c:tx>
          <c:marker>
            <c:symbol val="none"/>
          </c:marker>
          <c:cat>
            <c:numRef>
              <c:f>Sheet1!$A$2:$A$123</c:f>
              <c:numCache>
                <c:formatCode>mmm\-yy</c:formatCode>
                <c:ptCount val="122"/>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pt idx="121">
                  <c:v>46054</c:v>
                </c:pt>
              </c:numCache>
            </c:numRef>
          </c:cat>
          <c:val>
            <c:numRef>
              <c:f>Sheet1!$E$2:$E$123</c:f>
              <c:numCache>
                <c:formatCode>General</c:formatCode>
                <c:ptCount val="122"/>
                <c:pt idx="0">
                  <c:v>6.9</c:v>
                </c:pt>
                <c:pt idx="1">
                  <c:v>8.6</c:v>
                </c:pt>
                <c:pt idx="2">
                  <c:v>8.1999999999999993</c:v>
                </c:pt>
                <c:pt idx="3">
                  <c:v>6.1</c:v>
                </c:pt>
                <c:pt idx="4">
                  <c:v>4.8</c:v>
                </c:pt>
                <c:pt idx="5">
                  <c:v>5.9</c:v>
                </c:pt>
                <c:pt idx="6">
                  <c:v>7.6</c:v>
                </c:pt>
                <c:pt idx="7">
                  <c:v>8.1999999999999993</c:v>
                </c:pt>
                <c:pt idx="8">
                  <c:v>8.6</c:v>
                </c:pt>
                <c:pt idx="9">
                  <c:v>8.6999999999999993</c:v>
                </c:pt>
                <c:pt idx="10">
                  <c:v>8.4</c:v>
                </c:pt>
                <c:pt idx="11">
                  <c:v>7.4</c:v>
                </c:pt>
                <c:pt idx="12">
                  <c:v>6.9</c:v>
                </c:pt>
                <c:pt idx="13">
                  <c:v>8.3000000000000007</c:v>
                </c:pt>
                <c:pt idx="14">
                  <c:v>9.3000000000000007</c:v>
                </c:pt>
                <c:pt idx="15">
                  <c:v>9.5</c:v>
                </c:pt>
                <c:pt idx="16">
                  <c:v>7.3</c:v>
                </c:pt>
                <c:pt idx="17">
                  <c:v>6.7</c:v>
                </c:pt>
                <c:pt idx="18">
                  <c:v>7.3</c:v>
                </c:pt>
                <c:pt idx="19">
                  <c:v>9.1</c:v>
                </c:pt>
                <c:pt idx="20">
                  <c:v>10.5</c:v>
                </c:pt>
                <c:pt idx="21">
                  <c:v>9.1</c:v>
                </c:pt>
                <c:pt idx="22">
                  <c:v>6.4</c:v>
                </c:pt>
                <c:pt idx="23">
                  <c:v>6.1</c:v>
                </c:pt>
                <c:pt idx="24">
                  <c:v>7.4</c:v>
                </c:pt>
                <c:pt idx="25">
                  <c:v>9.1</c:v>
                </c:pt>
                <c:pt idx="26">
                  <c:v>8.3000000000000007</c:v>
                </c:pt>
                <c:pt idx="27">
                  <c:v>8</c:v>
                </c:pt>
                <c:pt idx="28">
                  <c:v>6.6</c:v>
                </c:pt>
                <c:pt idx="29">
                  <c:v>5.8</c:v>
                </c:pt>
                <c:pt idx="30">
                  <c:v>6.4</c:v>
                </c:pt>
                <c:pt idx="31">
                  <c:v>7.9</c:v>
                </c:pt>
                <c:pt idx="32">
                  <c:v>7.1</c:v>
                </c:pt>
                <c:pt idx="33">
                  <c:v>7.7</c:v>
                </c:pt>
                <c:pt idx="34">
                  <c:v>9.8000000000000007</c:v>
                </c:pt>
                <c:pt idx="35">
                  <c:v>13.1</c:v>
                </c:pt>
                <c:pt idx="36">
                  <c:v>11.1</c:v>
                </c:pt>
                <c:pt idx="37">
                  <c:v>8.1999999999999993</c:v>
                </c:pt>
                <c:pt idx="38">
                  <c:v>7.1</c:v>
                </c:pt>
                <c:pt idx="39">
                  <c:v>6.2</c:v>
                </c:pt>
                <c:pt idx="40">
                  <c:v>8.3000000000000007</c:v>
                </c:pt>
                <c:pt idx="41">
                  <c:v>7.3</c:v>
                </c:pt>
                <c:pt idx="42">
                  <c:v>8.8000000000000007</c:v>
                </c:pt>
                <c:pt idx="43">
                  <c:v>8.5</c:v>
                </c:pt>
                <c:pt idx="44">
                  <c:v>7.7</c:v>
                </c:pt>
                <c:pt idx="45">
                  <c:v>8.9</c:v>
                </c:pt>
                <c:pt idx="46">
                  <c:v>7.1</c:v>
                </c:pt>
                <c:pt idx="47">
                  <c:v>9.1</c:v>
                </c:pt>
                <c:pt idx="48">
                  <c:v>8.6999999999999993</c:v>
                </c:pt>
                <c:pt idx="49">
                  <c:v>9.1999999999999993</c:v>
                </c:pt>
                <c:pt idx="50">
                  <c:v>8.5</c:v>
                </c:pt>
                <c:pt idx="51">
                  <c:v>8.5</c:v>
                </c:pt>
                <c:pt idx="52">
                  <c:v>9.8000000000000007</c:v>
                </c:pt>
                <c:pt idx="53">
                  <c:v>11.5</c:v>
                </c:pt>
                <c:pt idx="54">
                  <c:v>10.1</c:v>
                </c:pt>
                <c:pt idx="55">
                  <c:v>10.3</c:v>
                </c:pt>
                <c:pt idx="56">
                  <c:v>8</c:v>
                </c:pt>
                <c:pt idx="57">
                  <c:v>8.9</c:v>
                </c:pt>
                <c:pt idx="58">
                  <c:v>8.1999999999999993</c:v>
                </c:pt>
                <c:pt idx="59">
                  <c:v>7.8</c:v>
                </c:pt>
                <c:pt idx="60">
                  <c:v>7.6</c:v>
                </c:pt>
                <c:pt idx="61">
                  <c:v>7.1</c:v>
                </c:pt>
                <c:pt idx="62">
                  <c:v>7.9</c:v>
                </c:pt>
                <c:pt idx="63">
                  <c:v>9.6999999999999993</c:v>
                </c:pt>
                <c:pt idx="64">
                  <c:v>8.6</c:v>
                </c:pt>
                <c:pt idx="65">
                  <c:v>8.1999999999999993</c:v>
                </c:pt>
                <c:pt idx="66">
                  <c:v>6</c:v>
                </c:pt>
                <c:pt idx="67">
                  <c:v>7.6</c:v>
                </c:pt>
                <c:pt idx="68">
                  <c:v>9.1999999999999993</c:v>
                </c:pt>
                <c:pt idx="69">
                  <c:v>9</c:v>
                </c:pt>
                <c:pt idx="70">
                  <c:v>10.1</c:v>
                </c:pt>
                <c:pt idx="71">
                  <c:v>8.6999999999999993</c:v>
                </c:pt>
                <c:pt idx="72">
                  <c:v>10.6</c:v>
                </c:pt>
                <c:pt idx="73">
                  <c:v>10.6</c:v>
                </c:pt>
                <c:pt idx="74">
                  <c:v>11.5</c:v>
                </c:pt>
                <c:pt idx="75">
                  <c:v>11.2</c:v>
                </c:pt>
                <c:pt idx="76">
                  <c:v>11.7</c:v>
                </c:pt>
                <c:pt idx="77">
                  <c:v>12</c:v>
                </c:pt>
                <c:pt idx="78">
                  <c:v>10.9</c:v>
                </c:pt>
                <c:pt idx="79">
                  <c:v>11.1</c:v>
                </c:pt>
                <c:pt idx="80">
                  <c:v>10.199999999999999</c:v>
                </c:pt>
                <c:pt idx="81">
                  <c:v>11.8</c:v>
                </c:pt>
                <c:pt idx="82">
                  <c:v>12.3</c:v>
                </c:pt>
                <c:pt idx="83">
                  <c:v>12.9</c:v>
                </c:pt>
                <c:pt idx="84">
                  <c:v>12.6</c:v>
                </c:pt>
                <c:pt idx="85">
                  <c:v>13.1</c:v>
                </c:pt>
                <c:pt idx="86">
                  <c:v>12.7</c:v>
                </c:pt>
                <c:pt idx="87">
                  <c:v>12.8</c:v>
                </c:pt>
                <c:pt idx="88">
                  <c:v>11.6</c:v>
                </c:pt>
                <c:pt idx="89">
                  <c:v>10.9</c:v>
                </c:pt>
                <c:pt idx="90">
                  <c:v>10.199999999999999</c:v>
                </c:pt>
                <c:pt idx="91">
                  <c:v>11.1</c:v>
                </c:pt>
                <c:pt idx="92">
                  <c:v>12</c:v>
                </c:pt>
                <c:pt idx="93">
                  <c:v>12.2</c:v>
                </c:pt>
                <c:pt idx="94">
                  <c:v>14.1</c:v>
                </c:pt>
                <c:pt idx="95">
                  <c:v>15.8</c:v>
                </c:pt>
                <c:pt idx="96">
                  <c:v>14.5</c:v>
                </c:pt>
                <c:pt idx="97">
                  <c:v>13.1</c:v>
                </c:pt>
                <c:pt idx="98">
                  <c:v>14</c:v>
                </c:pt>
                <c:pt idx="99">
                  <c:v>14.4</c:v>
                </c:pt>
                <c:pt idx="100">
                  <c:v>15.8</c:v>
                </c:pt>
                <c:pt idx="101">
                  <c:v>14.3</c:v>
                </c:pt>
                <c:pt idx="102">
                  <c:v>14.5</c:v>
                </c:pt>
                <c:pt idx="103">
                  <c:v>15.3</c:v>
                </c:pt>
                <c:pt idx="104">
                  <c:v>12</c:v>
                </c:pt>
                <c:pt idx="105">
                  <c:v>11.7</c:v>
                </c:pt>
                <c:pt idx="106">
                  <c:v>12.1</c:v>
                </c:pt>
                <c:pt idx="107">
                  <c:v>13.4</c:v>
                </c:pt>
                <c:pt idx="108">
                  <c:v>14.5</c:v>
                </c:pt>
                <c:pt idx="109">
                  <c:v>17</c:v>
                </c:pt>
                <c:pt idx="110">
                  <c:v>14.3</c:v>
                </c:pt>
                <c:pt idx="111">
                  <c:v>12</c:v>
                </c:pt>
                <c:pt idx="112">
                  <c:v>13.3</c:v>
                </c:pt>
                <c:pt idx="113">
                  <c:v>12.6</c:v>
                </c:pt>
                <c:pt idx="114">
                  <c:v>12.7</c:v>
                </c:pt>
                <c:pt idx="115">
                  <c:v>12.1</c:v>
                </c:pt>
                <c:pt idx="116">
                  <c:v>13.5</c:v>
                </c:pt>
                <c:pt idx="117">
                  <c:v>13.5</c:v>
                </c:pt>
                <c:pt idx="118">
                  <c:v>12.1</c:v>
                </c:pt>
                <c:pt idx="119">
                  <c:v>12.2</c:v>
                </c:pt>
                <c:pt idx="120">
                  <c:v>13.7</c:v>
                </c:pt>
                <c:pt idx="121">
                  <c:v>14.9</c:v>
                </c:pt>
              </c:numCache>
            </c:numRef>
          </c:val>
          <c:smooth val="0"/>
          <c:extLst>
            <c:ext xmlns:c16="http://schemas.microsoft.com/office/drawing/2014/chart" uri="{C3380CC4-5D6E-409C-BE32-E72D297353CC}">
              <c16:uniqueId val="{00000003-0A92-4679-A989-67DDC1EC1946}"/>
            </c:ext>
          </c:extLst>
        </c:ser>
        <c:ser>
          <c:idx val="4"/>
          <c:order val="4"/>
          <c:tx>
            <c:strRef>
              <c:f>Sheet1!$F$1</c:f>
              <c:strCache>
                <c:ptCount val="1"/>
                <c:pt idx="0">
                  <c:v>Comment by family or friends</c:v>
                </c:pt>
              </c:strCache>
            </c:strRef>
          </c:tx>
          <c:marker>
            <c:symbol val="none"/>
          </c:marker>
          <c:cat>
            <c:numRef>
              <c:f>Sheet1!$A$2:$A$123</c:f>
              <c:numCache>
                <c:formatCode>mmm\-yy</c:formatCode>
                <c:ptCount val="122"/>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pt idx="121">
                  <c:v>46054</c:v>
                </c:pt>
              </c:numCache>
            </c:numRef>
          </c:cat>
          <c:val>
            <c:numRef>
              <c:f>Sheet1!$F$2:$F$123</c:f>
              <c:numCache>
                <c:formatCode>General</c:formatCode>
                <c:ptCount val="122"/>
                <c:pt idx="0">
                  <c:v>5.6</c:v>
                </c:pt>
                <c:pt idx="1">
                  <c:v>6.5</c:v>
                </c:pt>
                <c:pt idx="2">
                  <c:v>6.2</c:v>
                </c:pt>
                <c:pt idx="3">
                  <c:v>7</c:v>
                </c:pt>
                <c:pt idx="4">
                  <c:v>5.7</c:v>
                </c:pt>
                <c:pt idx="5">
                  <c:v>5.9</c:v>
                </c:pt>
                <c:pt idx="6">
                  <c:v>5.4</c:v>
                </c:pt>
                <c:pt idx="7">
                  <c:v>5.0999999999999996</c:v>
                </c:pt>
                <c:pt idx="8">
                  <c:v>3.8</c:v>
                </c:pt>
                <c:pt idx="9">
                  <c:v>3.9</c:v>
                </c:pt>
                <c:pt idx="10">
                  <c:v>5.4</c:v>
                </c:pt>
                <c:pt idx="11">
                  <c:v>6.1</c:v>
                </c:pt>
                <c:pt idx="12">
                  <c:v>5.3</c:v>
                </c:pt>
                <c:pt idx="13">
                  <c:v>5.2</c:v>
                </c:pt>
                <c:pt idx="14">
                  <c:v>5</c:v>
                </c:pt>
                <c:pt idx="15">
                  <c:v>4.5999999999999996</c:v>
                </c:pt>
                <c:pt idx="16">
                  <c:v>3.7</c:v>
                </c:pt>
                <c:pt idx="17">
                  <c:v>4.9000000000000004</c:v>
                </c:pt>
                <c:pt idx="18">
                  <c:v>6.6</c:v>
                </c:pt>
                <c:pt idx="19">
                  <c:v>8.4</c:v>
                </c:pt>
                <c:pt idx="20">
                  <c:v>7.7</c:v>
                </c:pt>
                <c:pt idx="21">
                  <c:v>6.6</c:v>
                </c:pt>
                <c:pt idx="22">
                  <c:v>5.3</c:v>
                </c:pt>
                <c:pt idx="23">
                  <c:v>6.2</c:v>
                </c:pt>
                <c:pt idx="24">
                  <c:v>4.5</c:v>
                </c:pt>
                <c:pt idx="25">
                  <c:v>5.2</c:v>
                </c:pt>
                <c:pt idx="26">
                  <c:v>3.3</c:v>
                </c:pt>
                <c:pt idx="27">
                  <c:v>5</c:v>
                </c:pt>
                <c:pt idx="28">
                  <c:v>5</c:v>
                </c:pt>
                <c:pt idx="29">
                  <c:v>6.2</c:v>
                </c:pt>
                <c:pt idx="30">
                  <c:v>7.1</c:v>
                </c:pt>
                <c:pt idx="31">
                  <c:v>6.2</c:v>
                </c:pt>
                <c:pt idx="32">
                  <c:v>7.4</c:v>
                </c:pt>
                <c:pt idx="33">
                  <c:v>6.9</c:v>
                </c:pt>
                <c:pt idx="34">
                  <c:v>8.3000000000000007</c:v>
                </c:pt>
                <c:pt idx="35">
                  <c:v>6.7</c:v>
                </c:pt>
                <c:pt idx="36">
                  <c:v>5.9</c:v>
                </c:pt>
                <c:pt idx="37">
                  <c:v>5.0999999999999996</c:v>
                </c:pt>
                <c:pt idx="38">
                  <c:v>6.9</c:v>
                </c:pt>
                <c:pt idx="39">
                  <c:v>7</c:v>
                </c:pt>
                <c:pt idx="40">
                  <c:v>8.5</c:v>
                </c:pt>
                <c:pt idx="41">
                  <c:v>6.4</c:v>
                </c:pt>
                <c:pt idx="42">
                  <c:v>8.1999999999999993</c:v>
                </c:pt>
                <c:pt idx="43">
                  <c:v>6.6</c:v>
                </c:pt>
                <c:pt idx="44">
                  <c:v>8.6999999999999993</c:v>
                </c:pt>
                <c:pt idx="45">
                  <c:v>7.7</c:v>
                </c:pt>
                <c:pt idx="46">
                  <c:v>9</c:v>
                </c:pt>
                <c:pt idx="47">
                  <c:v>8.3000000000000007</c:v>
                </c:pt>
                <c:pt idx="48">
                  <c:v>6.6</c:v>
                </c:pt>
                <c:pt idx="49">
                  <c:v>6.8</c:v>
                </c:pt>
                <c:pt idx="50">
                  <c:v>6.5</c:v>
                </c:pt>
                <c:pt idx="51">
                  <c:v>6.3</c:v>
                </c:pt>
                <c:pt idx="52">
                  <c:v>4.7</c:v>
                </c:pt>
                <c:pt idx="53">
                  <c:v>3.4</c:v>
                </c:pt>
                <c:pt idx="54">
                  <c:v>5.3</c:v>
                </c:pt>
                <c:pt idx="55">
                  <c:v>5.6</c:v>
                </c:pt>
                <c:pt idx="56">
                  <c:v>8</c:v>
                </c:pt>
                <c:pt idx="57">
                  <c:v>8.5</c:v>
                </c:pt>
                <c:pt idx="58">
                  <c:v>7.8</c:v>
                </c:pt>
                <c:pt idx="59">
                  <c:v>4.3</c:v>
                </c:pt>
                <c:pt idx="60">
                  <c:v>3.6</c:v>
                </c:pt>
                <c:pt idx="61">
                  <c:v>4.5</c:v>
                </c:pt>
                <c:pt idx="62">
                  <c:v>5.5</c:v>
                </c:pt>
                <c:pt idx="63">
                  <c:v>5.0999999999999996</c:v>
                </c:pt>
                <c:pt idx="64">
                  <c:v>4.7</c:v>
                </c:pt>
                <c:pt idx="65">
                  <c:v>5.7</c:v>
                </c:pt>
                <c:pt idx="66">
                  <c:v>5.0999999999999996</c:v>
                </c:pt>
                <c:pt idx="67">
                  <c:v>6.15</c:v>
                </c:pt>
                <c:pt idx="68">
                  <c:v>7.2</c:v>
                </c:pt>
                <c:pt idx="69">
                  <c:v>8.4</c:v>
                </c:pt>
                <c:pt idx="70">
                  <c:v>10.8</c:v>
                </c:pt>
                <c:pt idx="71">
                  <c:v>11.8</c:v>
                </c:pt>
                <c:pt idx="72">
                  <c:v>11.9</c:v>
                </c:pt>
                <c:pt idx="73">
                  <c:v>11.5</c:v>
                </c:pt>
                <c:pt idx="74">
                  <c:v>8.8000000000000007</c:v>
                </c:pt>
                <c:pt idx="75">
                  <c:v>10.7</c:v>
                </c:pt>
                <c:pt idx="76">
                  <c:v>12.1</c:v>
                </c:pt>
                <c:pt idx="77">
                  <c:v>14.5</c:v>
                </c:pt>
                <c:pt idx="78">
                  <c:v>11.2</c:v>
                </c:pt>
                <c:pt idx="79">
                  <c:v>9.6999999999999993</c:v>
                </c:pt>
                <c:pt idx="80">
                  <c:v>9.1</c:v>
                </c:pt>
                <c:pt idx="81">
                  <c:v>10.8</c:v>
                </c:pt>
                <c:pt idx="82">
                  <c:v>10.9</c:v>
                </c:pt>
                <c:pt idx="83">
                  <c:v>10.3</c:v>
                </c:pt>
                <c:pt idx="84">
                  <c:v>11.2</c:v>
                </c:pt>
                <c:pt idx="85">
                  <c:v>13.1</c:v>
                </c:pt>
                <c:pt idx="86">
                  <c:v>13.1</c:v>
                </c:pt>
                <c:pt idx="87">
                  <c:v>12.1</c:v>
                </c:pt>
                <c:pt idx="88">
                  <c:v>8.1999999999999993</c:v>
                </c:pt>
                <c:pt idx="89">
                  <c:v>7.5</c:v>
                </c:pt>
                <c:pt idx="90">
                  <c:v>7</c:v>
                </c:pt>
                <c:pt idx="91">
                  <c:v>8</c:v>
                </c:pt>
                <c:pt idx="92">
                  <c:v>7.7</c:v>
                </c:pt>
                <c:pt idx="93">
                  <c:v>7.6</c:v>
                </c:pt>
                <c:pt idx="94">
                  <c:v>9.1999999999999993</c:v>
                </c:pt>
                <c:pt idx="95">
                  <c:v>11.2</c:v>
                </c:pt>
                <c:pt idx="96">
                  <c:v>9.5</c:v>
                </c:pt>
                <c:pt idx="97">
                  <c:v>8.6999999999999993</c:v>
                </c:pt>
                <c:pt idx="98">
                  <c:v>8.8000000000000007</c:v>
                </c:pt>
                <c:pt idx="99">
                  <c:v>8.8000000000000007</c:v>
                </c:pt>
                <c:pt idx="100">
                  <c:v>9.4</c:v>
                </c:pt>
                <c:pt idx="101">
                  <c:v>8.3000000000000007</c:v>
                </c:pt>
                <c:pt idx="102">
                  <c:v>7.7</c:v>
                </c:pt>
                <c:pt idx="103">
                  <c:v>10.8</c:v>
                </c:pt>
                <c:pt idx="104">
                  <c:v>10.3</c:v>
                </c:pt>
                <c:pt idx="105">
                  <c:v>8.8000000000000007</c:v>
                </c:pt>
                <c:pt idx="106">
                  <c:v>8.1</c:v>
                </c:pt>
                <c:pt idx="107">
                  <c:v>8.6999999999999993</c:v>
                </c:pt>
                <c:pt idx="108">
                  <c:v>9.1</c:v>
                </c:pt>
                <c:pt idx="109">
                  <c:v>8.1</c:v>
                </c:pt>
                <c:pt idx="110">
                  <c:v>9.1999999999999993</c:v>
                </c:pt>
                <c:pt idx="111">
                  <c:v>10.4</c:v>
                </c:pt>
                <c:pt idx="112">
                  <c:v>9.4</c:v>
                </c:pt>
                <c:pt idx="113">
                  <c:v>9.5</c:v>
                </c:pt>
                <c:pt idx="114">
                  <c:v>10.1</c:v>
                </c:pt>
                <c:pt idx="115">
                  <c:v>10.7</c:v>
                </c:pt>
                <c:pt idx="116">
                  <c:v>11.1</c:v>
                </c:pt>
                <c:pt idx="117">
                  <c:v>9</c:v>
                </c:pt>
                <c:pt idx="118">
                  <c:v>9.1</c:v>
                </c:pt>
                <c:pt idx="119">
                  <c:v>10.7</c:v>
                </c:pt>
                <c:pt idx="120">
                  <c:v>9.9</c:v>
                </c:pt>
                <c:pt idx="121">
                  <c:v>10.199999999999999</c:v>
                </c:pt>
              </c:numCache>
            </c:numRef>
          </c:val>
          <c:smooth val="0"/>
          <c:extLst>
            <c:ext xmlns:c16="http://schemas.microsoft.com/office/drawing/2014/chart" uri="{C3380CC4-5D6E-409C-BE32-E72D297353CC}">
              <c16:uniqueId val="{00000004-0A92-4679-A989-67DDC1EC1946}"/>
            </c:ext>
          </c:extLst>
        </c:ser>
        <c:ser>
          <c:idx val="5"/>
          <c:order val="5"/>
          <c:tx>
            <c:strRef>
              <c:f>Sheet1!$G$1</c:f>
              <c:strCache>
                <c:ptCount val="1"/>
                <c:pt idx="0">
                  <c:v>GP/health worker advice</c:v>
                </c:pt>
              </c:strCache>
            </c:strRef>
          </c:tx>
          <c:marker>
            <c:symbol val="none"/>
          </c:marker>
          <c:cat>
            <c:numRef>
              <c:f>Sheet1!$A$2:$A$123</c:f>
              <c:numCache>
                <c:formatCode>mmm\-yy</c:formatCode>
                <c:ptCount val="122"/>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pt idx="121">
                  <c:v>46054</c:v>
                </c:pt>
              </c:numCache>
            </c:numRef>
          </c:cat>
          <c:val>
            <c:numRef>
              <c:f>Sheet1!$G$2:$G$123</c:f>
              <c:numCache>
                <c:formatCode>General</c:formatCode>
                <c:ptCount val="122"/>
                <c:pt idx="0">
                  <c:v>8.4</c:v>
                </c:pt>
                <c:pt idx="1">
                  <c:v>8.1999999999999993</c:v>
                </c:pt>
                <c:pt idx="2">
                  <c:v>6.5</c:v>
                </c:pt>
                <c:pt idx="3">
                  <c:v>6.2</c:v>
                </c:pt>
                <c:pt idx="4">
                  <c:v>5.4</c:v>
                </c:pt>
                <c:pt idx="5">
                  <c:v>6.9</c:v>
                </c:pt>
                <c:pt idx="6">
                  <c:v>6.5</c:v>
                </c:pt>
                <c:pt idx="7">
                  <c:v>8.8000000000000007</c:v>
                </c:pt>
                <c:pt idx="8">
                  <c:v>8.1</c:v>
                </c:pt>
                <c:pt idx="9">
                  <c:v>7.7</c:v>
                </c:pt>
                <c:pt idx="10">
                  <c:v>8.8000000000000007</c:v>
                </c:pt>
                <c:pt idx="11">
                  <c:v>9.6</c:v>
                </c:pt>
                <c:pt idx="12">
                  <c:v>10.8</c:v>
                </c:pt>
                <c:pt idx="13">
                  <c:v>8</c:v>
                </c:pt>
                <c:pt idx="14">
                  <c:v>7.8</c:v>
                </c:pt>
                <c:pt idx="15">
                  <c:v>7.2</c:v>
                </c:pt>
                <c:pt idx="16">
                  <c:v>8</c:v>
                </c:pt>
                <c:pt idx="17">
                  <c:v>7</c:v>
                </c:pt>
                <c:pt idx="18">
                  <c:v>7</c:v>
                </c:pt>
                <c:pt idx="19">
                  <c:v>8.3000000000000007</c:v>
                </c:pt>
                <c:pt idx="20">
                  <c:v>7.5</c:v>
                </c:pt>
                <c:pt idx="21">
                  <c:v>7.1</c:v>
                </c:pt>
                <c:pt idx="22">
                  <c:v>5.8</c:v>
                </c:pt>
                <c:pt idx="23">
                  <c:v>7.5</c:v>
                </c:pt>
                <c:pt idx="24">
                  <c:v>6.6</c:v>
                </c:pt>
                <c:pt idx="25">
                  <c:v>6.5</c:v>
                </c:pt>
                <c:pt idx="26">
                  <c:v>6.1</c:v>
                </c:pt>
                <c:pt idx="27">
                  <c:v>6.7</c:v>
                </c:pt>
                <c:pt idx="28">
                  <c:v>6.6</c:v>
                </c:pt>
                <c:pt idx="29">
                  <c:v>4.3</c:v>
                </c:pt>
                <c:pt idx="30">
                  <c:v>4.8</c:v>
                </c:pt>
                <c:pt idx="31">
                  <c:v>4.5</c:v>
                </c:pt>
                <c:pt idx="32">
                  <c:v>6.5</c:v>
                </c:pt>
                <c:pt idx="33">
                  <c:v>4.5</c:v>
                </c:pt>
                <c:pt idx="34">
                  <c:v>4.8</c:v>
                </c:pt>
                <c:pt idx="35">
                  <c:v>4.5999999999999996</c:v>
                </c:pt>
                <c:pt idx="36">
                  <c:v>4.8</c:v>
                </c:pt>
                <c:pt idx="37">
                  <c:v>6.9</c:v>
                </c:pt>
                <c:pt idx="38">
                  <c:v>7.9</c:v>
                </c:pt>
                <c:pt idx="39">
                  <c:v>9.4</c:v>
                </c:pt>
                <c:pt idx="40">
                  <c:v>6.6</c:v>
                </c:pt>
                <c:pt idx="41">
                  <c:v>5.3</c:v>
                </c:pt>
                <c:pt idx="42">
                  <c:v>4.3</c:v>
                </c:pt>
                <c:pt idx="43">
                  <c:v>5.9</c:v>
                </c:pt>
                <c:pt idx="44">
                  <c:v>6.2</c:v>
                </c:pt>
                <c:pt idx="45">
                  <c:v>8.1</c:v>
                </c:pt>
                <c:pt idx="46">
                  <c:v>9.1999999999999993</c:v>
                </c:pt>
                <c:pt idx="47">
                  <c:v>8.6999999999999993</c:v>
                </c:pt>
                <c:pt idx="48">
                  <c:v>7.4</c:v>
                </c:pt>
                <c:pt idx="49">
                  <c:v>6.8</c:v>
                </c:pt>
                <c:pt idx="50">
                  <c:v>7.6</c:v>
                </c:pt>
                <c:pt idx="51">
                  <c:v>7.2</c:v>
                </c:pt>
                <c:pt idx="52">
                  <c:v>7.3</c:v>
                </c:pt>
                <c:pt idx="53">
                  <c:v>6.5</c:v>
                </c:pt>
                <c:pt idx="54">
                  <c:v>6.4</c:v>
                </c:pt>
                <c:pt idx="55">
                  <c:v>5.3</c:v>
                </c:pt>
                <c:pt idx="56">
                  <c:v>6.1</c:v>
                </c:pt>
                <c:pt idx="57">
                  <c:v>8.4</c:v>
                </c:pt>
                <c:pt idx="58">
                  <c:v>8.4</c:v>
                </c:pt>
                <c:pt idx="59">
                  <c:v>8.6999999999999993</c:v>
                </c:pt>
                <c:pt idx="60">
                  <c:v>6.2</c:v>
                </c:pt>
                <c:pt idx="61">
                  <c:v>6.4</c:v>
                </c:pt>
                <c:pt idx="62">
                  <c:v>7.9</c:v>
                </c:pt>
                <c:pt idx="63">
                  <c:v>9</c:v>
                </c:pt>
                <c:pt idx="64">
                  <c:v>7</c:v>
                </c:pt>
                <c:pt idx="65">
                  <c:v>6.3</c:v>
                </c:pt>
                <c:pt idx="66">
                  <c:v>6.9</c:v>
                </c:pt>
                <c:pt idx="67">
                  <c:v>8.1000000000000014</c:v>
                </c:pt>
                <c:pt idx="68">
                  <c:v>9.3000000000000007</c:v>
                </c:pt>
                <c:pt idx="69">
                  <c:v>7</c:v>
                </c:pt>
                <c:pt idx="70">
                  <c:v>6.4</c:v>
                </c:pt>
                <c:pt idx="71">
                  <c:v>5.8</c:v>
                </c:pt>
                <c:pt idx="72">
                  <c:v>6.5</c:v>
                </c:pt>
                <c:pt idx="73">
                  <c:v>6.1</c:v>
                </c:pt>
                <c:pt idx="74">
                  <c:v>6.2</c:v>
                </c:pt>
                <c:pt idx="75">
                  <c:v>7.8</c:v>
                </c:pt>
                <c:pt idx="76">
                  <c:v>8.6999999999999993</c:v>
                </c:pt>
                <c:pt idx="77">
                  <c:v>8.8000000000000007</c:v>
                </c:pt>
                <c:pt idx="78">
                  <c:v>7.7</c:v>
                </c:pt>
                <c:pt idx="79">
                  <c:v>7.3</c:v>
                </c:pt>
                <c:pt idx="80">
                  <c:v>7.8</c:v>
                </c:pt>
                <c:pt idx="81">
                  <c:v>6.1</c:v>
                </c:pt>
                <c:pt idx="82">
                  <c:v>6.7</c:v>
                </c:pt>
                <c:pt idx="83">
                  <c:v>5.7</c:v>
                </c:pt>
                <c:pt idx="84">
                  <c:v>5.7</c:v>
                </c:pt>
                <c:pt idx="85">
                  <c:v>4.9000000000000004</c:v>
                </c:pt>
                <c:pt idx="86">
                  <c:v>3.8</c:v>
                </c:pt>
                <c:pt idx="87">
                  <c:v>5.0999999999999996</c:v>
                </c:pt>
                <c:pt idx="88">
                  <c:v>5.0999999999999996</c:v>
                </c:pt>
                <c:pt idx="89">
                  <c:v>6.1</c:v>
                </c:pt>
                <c:pt idx="90">
                  <c:v>6.5</c:v>
                </c:pt>
                <c:pt idx="91">
                  <c:v>5.7</c:v>
                </c:pt>
                <c:pt idx="92">
                  <c:v>6.7</c:v>
                </c:pt>
                <c:pt idx="93">
                  <c:v>8.1999999999999993</c:v>
                </c:pt>
                <c:pt idx="94">
                  <c:v>5.9</c:v>
                </c:pt>
                <c:pt idx="95">
                  <c:v>5</c:v>
                </c:pt>
                <c:pt idx="96">
                  <c:v>5.6</c:v>
                </c:pt>
                <c:pt idx="97">
                  <c:v>5.0999999999999996</c:v>
                </c:pt>
                <c:pt idx="98">
                  <c:v>6.3</c:v>
                </c:pt>
                <c:pt idx="99">
                  <c:v>6.9</c:v>
                </c:pt>
                <c:pt idx="100">
                  <c:v>8.5</c:v>
                </c:pt>
                <c:pt idx="101">
                  <c:v>7.1</c:v>
                </c:pt>
                <c:pt idx="102">
                  <c:v>6.4</c:v>
                </c:pt>
                <c:pt idx="103">
                  <c:v>7.7</c:v>
                </c:pt>
                <c:pt idx="104">
                  <c:v>7</c:v>
                </c:pt>
                <c:pt idx="105">
                  <c:v>6.1</c:v>
                </c:pt>
                <c:pt idx="106">
                  <c:v>6.1</c:v>
                </c:pt>
                <c:pt idx="107">
                  <c:v>7.4</c:v>
                </c:pt>
                <c:pt idx="108">
                  <c:v>8.1999999999999993</c:v>
                </c:pt>
                <c:pt idx="109">
                  <c:v>6.1</c:v>
                </c:pt>
                <c:pt idx="110">
                  <c:v>5.0999999999999996</c:v>
                </c:pt>
                <c:pt idx="111">
                  <c:v>5.4</c:v>
                </c:pt>
                <c:pt idx="112">
                  <c:v>7.6</c:v>
                </c:pt>
                <c:pt idx="113">
                  <c:v>8.8000000000000007</c:v>
                </c:pt>
                <c:pt idx="114">
                  <c:v>8</c:v>
                </c:pt>
                <c:pt idx="115">
                  <c:v>7.7</c:v>
                </c:pt>
                <c:pt idx="116">
                  <c:v>6.7</c:v>
                </c:pt>
                <c:pt idx="117">
                  <c:v>5.3</c:v>
                </c:pt>
                <c:pt idx="118">
                  <c:v>5.0999999999999996</c:v>
                </c:pt>
                <c:pt idx="119">
                  <c:v>5.8</c:v>
                </c:pt>
                <c:pt idx="120">
                  <c:v>6</c:v>
                </c:pt>
                <c:pt idx="121">
                  <c:v>7.8</c:v>
                </c:pt>
              </c:numCache>
            </c:numRef>
          </c:val>
          <c:smooth val="0"/>
          <c:extLst>
            <c:ext xmlns:c16="http://schemas.microsoft.com/office/drawing/2014/chart" uri="{C3380CC4-5D6E-409C-BE32-E72D297353CC}">
              <c16:uniqueId val="{00000005-0A92-4679-A989-67DDC1EC1946}"/>
            </c:ext>
          </c:extLst>
        </c:ser>
        <c:ser>
          <c:idx val="6"/>
          <c:order val="6"/>
          <c:tx>
            <c:strRef>
              <c:f>Sheet1!$H$1</c:f>
              <c:strCache>
                <c:ptCount val="1"/>
                <c:pt idx="0">
                  <c:v>Too expensive</c:v>
                </c:pt>
              </c:strCache>
            </c:strRef>
          </c:tx>
          <c:marker>
            <c:symbol val="none"/>
          </c:marker>
          <c:cat>
            <c:numRef>
              <c:f>Sheet1!$A$2:$A$123</c:f>
              <c:numCache>
                <c:formatCode>mmm\-yy</c:formatCode>
                <c:ptCount val="122"/>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pt idx="121">
                  <c:v>46054</c:v>
                </c:pt>
              </c:numCache>
            </c:numRef>
          </c:cat>
          <c:val>
            <c:numRef>
              <c:f>Sheet1!$H$2:$H$123</c:f>
              <c:numCache>
                <c:formatCode>General</c:formatCode>
                <c:ptCount val="122"/>
                <c:pt idx="0">
                  <c:v>8</c:v>
                </c:pt>
                <c:pt idx="1">
                  <c:v>9.4</c:v>
                </c:pt>
                <c:pt idx="2">
                  <c:v>7.4</c:v>
                </c:pt>
                <c:pt idx="3">
                  <c:v>8.4</c:v>
                </c:pt>
                <c:pt idx="4">
                  <c:v>8.8000000000000007</c:v>
                </c:pt>
                <c:pt idx="5">
                  <c:v>10.1</c:v>
                </c:pt>
                <c:pt idx="6">
                  <c:v>9.4</c:v>
                </c:pt>
                <c:pt idx="7">
                  <c:v>8.9</c:v>
                </c:pt>
                <c:pt idx="8">
                  <c:v>7.9</c:v>
                </c:pt>
                <c:pt idx="9">
                  <c:v>7.1</c:v>
                </c:pt>
                <c:pt idx="10">
                  <c:v>5</c:v>
                </c:pt>
                <c:pt idx="11">
                  <c:v>6.6</c:v>
                </c:pt>
                <c:pt idx="12">
                  <c:v>6.9</c:v>
                </c:pt>
                <c:pt idx="13">
                  <c:v>8.9</c:v>
                </c:pt>
                <c:pt idx="14">
                  <c:v>8.1999999999999993</c:v>
                </c:pt>
                <c:pt idx="15">
                  <c:v>9.6999999999999993</c:v>
                </c:pt>
                <c:pt idx="16">
                  <c:v>10</c:v>
                </c:pt>
                <c:pt idx="17">
                  <c:v>8.4</c:v>
                </c:pt>
                <c:pt idx="18">
                  <c:v>7.7</c:v>
                </c:pt>
                <c:pt idx="19">
                  <c:v>8.4</c:v>
                </c:pt>
                <c:pt idx="20">
                  <c:v>9.8000000000000007</c:v>
                </c:pt>
                <c:pt idx="21">
                  <c:v>9</c:v>
                </c:pt>
                <c:pt idx="22">
                  <c:v>6.7</c:v>
                </c:pt>
                <c:pt idx="23">
                  <c:v>5.9</c:v>
                </c:pt>
                <c:pt idx="24">
                  <c:v>6.1</c:v>
                </c:pt>
                <c:pt idx="25">
                  <c:v>8.1</c:v>
                </c:pt>
                <c:pt idx="26">
                  <c:v>8.4</c:v>
                </c:pt>
                <c:pt idx="27">
                  <c:v>8.3000000000000007</c:v>
                </c:pt>
                <c:pt idx="28">
                  <c:v>8.1999999999999993</c:v>
                </c:pt>
                <c:pt idx="29">
                  <c:v>8</c:v>
                </c:pt>
                <c:pt idx="30">
                  <c:v>9.1999999999999993</c:v>
                </c:pt>
                <c:pt idx="31">
                  <c:v>10.199999999999999</c:v>
                </c:pt>
                <c:pt idx="32">
                  <c:v>12.1</c:v>
                </c:pt>
                <c:pt idx="33">
                  <c:v>12.4</c:v>
                </c:pt>
                <c:pt idx="34">
                  <c:v>10.3</c:v>
                </c:pt>
                <c:pt idx="35">
                  <c:v>9.6</c:v>
                </c:pt>
                <c:pt idx="36">
                  <c:v>7.9</c:v>
                </c:pt>
                <c:pt idx="37">
                  <c:v>8.5</c:v>
                </c:pt>
                <c:pt idx="38">
                  <c:v>9.1</c:v>
                </c:pt>
                <c:pt idx="39">
                  <c:v>10.3</c:v>
                </c:pt>
                <c:pt idx="40">
                  <c:v>9</c:v>
                </c:pt>
                <c:pt idx="41">
                  <c:v>7.2</c:v>
                </c:pt>
                <c:pt idx="42">
                  <c:v>7.2</c:v>
                </c:pt>
                <c:pt idx="43">
                  <c:v>8</c:v>
                </c:pt>
                <c:pt idx="44">
                  <c:v>8.6</c:v>
                </c:pt>
                <c:pt idx="45">
                  <c:v>9.3000000000000007</c:v>
                </c:pt>
                <c:pt idx="46">
                  <c:v>10.7</c:v>
                </c:pt>
                <c:pt idx="47">
                  <c:v>9.1999999999999993</c:v>
                </c:pt>
                <c:pt idx="48">
                  <c:v>9.1999999999999993</c:v>
                </c:pt>
                <c:pt idx="49">
                  <c:v>9.1</c:v>
                </c:pt>
                <c:pt idx="50">
                  <c:v>9.6999999999999993</c:v>
                </c:pt>
                <c:pt idx="51">
                  <c:v>7.6</c:v>
                </c:pt>
                <c:pt idx="52">
                  <c:v>7</c:v>
                </c:pt>
                <c:pt idx="53">
                  <c:v>7.3</c:v>
                </c:pt>
                <c:pt idx="54">
                  <c:v>9.5</c:v>
                </c:pt>
                <c:pt idx="55">
                  <c:v>9.6</c:v>
                </c:pt>
                <c:pt idx="56">
                  <c:v>10.3</c:v>
                </c:pt>
                <c:pt idx="57">
                  <c:v>8.5</c:v>
                </c:pt>
                <c:pt idx="58">
                  <c:v>7.5</c:v>
                </c:pt>
                <c:pt idx="59">
                  <c:v>8.6</c:v>
                </c:pt>
                <c:pt idx="60">
                  <c:v>7.9</c:v>
                </c:pt>
                <c:pt idx="61">
                  <c:v>7.9</c:v>
                </c:pt>
                <c:pt idx="62">
                  <c:v>7.3</c:v>
                </c:pt>
                <c:pt idx="63">
                  <c:v>7.3</c:v>
                </c:pt>
                <c:pt idx="64">
                  <c:v>8.5</c:v>
                </c:pt>
                <c:pt idx="65">
                  <c:v>6.9</c:v>
                </c:pt>
                <c:pt idx="66">
                  <c:v>6.9</c:v>
                </c:pt>
                <c:pt idx="67">
                  <c:v>7.7</c:v>
                </c:pt>
                <c:pt idx="68">
                  <c:v>8.5</c:v>
                </c:pt>
                <c:pt idx="69">
                  <c:v>9.9</c:v>
                </c:pt>
                <c:pt idx="70">
                  <c:v>11.6</c:v>
                </c:pt>
                <c:pt idx="71">
                  <c:v>11.5</c:v>
                </c:pt>
                <c:pt idx="72">
                  <c:v>12.3</c:v>
                </c:pt>
                <c:pt idx="73">
                  <c:v>16</c:v>
                </c:pt>
                <c:pt idx="74">
                  <c:v>16.2</c:v>
                </c:pt>
                <c:pt idx="75">
                  <c:v>16.100000000000001</c:v>
                </c:pt>
                <c:pt idx="76">
                  <c:v>12.4</c:v>
                </c:pt>
                <c:pt idx="77">
                  <c:v>11</c:v>
                </c:pt>
                <c:pt idx="78">
                  <c:v>10.7</c:v>
                </c:pt>
                <c:pt idx="79">
                  <c:v>12.4</c:v>
                </c:pt>
                <c:pt idx="80">
                  <c:v>13.4</c:v>
                </c:pt>
                <c:pt idx="81">
                  <c:v>13.1</c:v>
                </c:pt>
                <c:pt idx="82">
                  <c:v>13.7</c:v>
                </c:pt>
                <c:pt idx="83">
                  <c:v>13.1</c:v>
                </c:pt>
                <c:pt idx="84">
                  <c:v>13.1</c:v>
                </c:pt>
                <c:pt idx="85">
                  <c:v>14.9</c:v>
                </c:pt>
                <c:pt idx="86">
                  <c:v>14.9</c:v>
                </c:pt>
                <c:pt idx="87">
                  <c:v>16.2</c:v>
                </c:pt>
                <c:pt idx="88">
                  <c:v>13.3</c:v>
                </c:pt>
                <c:pt idx="89">
                  <c:v>13.1</c:v>
                </c:pt>
                <c:pt idx="90">
                  <c:v>12.6</c:v>
                </c:pt>
                <c:pt idx="91">
                  <c:v>12.5</c:v>
                </c:pt>
                <c:pt idx="92">
                  <c:v>12.6</c:v>
                </c:pt>
                <c:pt idx="93">
                  <c:v>14.8</c:v>
                </c:pt>
                <c:pt idx="94">
                  <c:v>17.2</c:v>
                </c:pt>
                <c:pt idx="95">
                  <c:v>16.8</c:v>
                </c:pt>
                <c:pt idx="96">
                  <c:v>14.8</c:v>
                </c:pt>
                <c:pt idx="97">
                  <c:v>14.1</c:v>
                </c:pt>
                <c:pt idx="98">
                  <c:v>15.4</c:v>
                </c:pt>
                <c:pt idx="99">
                  <c:v>15.6</c:v>
                </c:pt>
                <c:pt idx="100">
                  <c:v>17.3</c:v>
                </c:pt>
                <c:pt idx="101">
                  <c:v>15.9</c:v>
                </c:pt>
                <c:pt idx="102">
                  <c:v>14.9</c:v>
                </c:pt>
                <c:pt idx="103">
                  <c:v>18.600000000000001</c:v>
                </c:pt>
                <c:pt idx="104">
                  <c:v>19.600000000000001</c:v>
                </c:pt>
                <c:pt idx="105">
                  <c:v>19.100000000000001</c:v>
                </c:pt>
                <c:pt idx="106">
                  <c:v>18.2</c:v>
                </c:pt>
                <c:pt idx="107">
                  <c:v>18.399999999999999</c:v>
                </c:pt>
                <c:pt idx="108">
                  <c:v>18.399999999999999</c:v>
                </c:pt>
                <c:pt idx="109">
                  <c:v>19.7</c:v>
                </c:pt>
                <c:pt idx="110">
                  <c:v>16.7</c:v>
                </c:pt>
                <c:pt idx="111">
                  <c:v>15.2</c:v>
                </c:pt>
                <c:pt idx="112">
                  <c:v>15.4</c:v>
                </c:pt>
                <c:pt idx="113">
                  <c:v>16.5</c:v>
                </c:pt>
                <c:pt idx="114">
                  <c:v>17.399999999999999</c:v>
                </c:pt>
                <c:pt idx="115">
                  <c:v>19.3</c:v>
                </c:pt>
                <c:pt idx="116">
                  <c:v>19.5</c:v>
                </c:pt>
                <c:pt idx="117">
                  <c:v>17.899999999999999</c:v>
                </c:pt>
                <c:pt idx="118">
                  <c:v>15.6</c:v>
                </c:pt>
                <c:pt idx="119">
                  <c:v>15</c:v>
                </c:pt>
                <c:pt idx="120">
                  <c:v>19.5</c:v>
                </c:pt>
                <c:pt idx="121">
                  <c:v>26.1</c:v>
                </c:pt>
              </c:numCache>
            </c:numRef>
          </c:val>
          <c:smooth val="0"/>
          <c:extLst>
            <c:ext xmlns:c16="http://schemas.microsoft.com/office/drawing/2014/chart" uri="{C3380CC4-5D6E-409C-BE32-E72D297353CC}">
              <c16:uniqueId val="{00000006-0A92-4679-A989-67DDC1EC1946}"/>
            </c:ext>
          </c:extLst>
        </c:ser>
        <c:ser>
          <c:idx val="7"/>
          <c:order val="7"/>
          <c:tx>
            <c:strRef>
              <c:f>Sheet1!$I$1</c:f>
              <c:strCache>
                <c:ptCount val="1"/>
                <c:pt idx="0">
                  <c:v>Detox</c:v>
                </c:pt>
              </c:strCache>
            </c:strRef>
          </c:tx>
          <c:marker>
            <c:symbol val="none"/>
          </c:marker>
          <c:cat>
            <c:numRef>
              <c:f>Sheet1!$A$2:$A$123</c:f>
              <c:numCache>
                <c:formatCode>mmm\-yy</c:formatCode>
                <c:ptCount val="122"/>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pt idx="121">
                  <c:v>46054</c:v>
                </c:pt>
              </c:numCache>
            </c:numRef>
          </c:cat>
          <c:val>
            <c:numRef>
              <c:f>Sheet1!$I$2:$I$123</c:f>
              <c:numCache>
                <c:formatCode>General</c:formatCode>
                <c:ptCount val="122"/>
                <c:pt idx="0">
                  <c:v>3.9</c:v>
                </c:pt>
                <c:pt idx="1">
                  <c:v>4.4000000000000004</c:v>
                </c:pt>
                <c:pt idx="2">
                  <c:v>5.0999999999999996</c:v>
                </c:pt>
                <c:pt idx="3">
                  <c:v>4.9000000000000004</c:v>
                </c:pt>
                <c:pt idx="4">
                  <c:v>3.7</c:v>
                </c:pt>
                <c:pt idx="5">
                  <c:v>6.7</c:v>
                </c:pt>
                <c:pt idx="6">
                  <c:v>8.6999999999999993</c:v>
                </c:pt>
                <c:pt idx="7">
                  <c:v>12.2</c:v>
                </c:pt>
                <c:pt idx="8">
                  <c:v>11.5</c:v>
                </c:pt>
                <c:pt idx="9">
                  <c:v>8.6</c:v>
                </c:pt>
                <c:pt idx="10">
                  <c:v>8.1</c:v>
                </c:pt>
                <c:pt idx="11">
                  <c:v>6.5</c:v>
                </c:pt>
                <c:pt idx="12">
                  <c:v>7.6</c:v>
                </c:pt>
                <c:pt idx="13">
                  <c:v>6.7</c:v>
                </c:pt>
                <c:pt idx="14">
                  <c:v>7.5</c:v>
                </c:pt>
                <c:pt idx="15">
                  <c:v>7.5</c:v>
                </c:pt>
                <c:pt idx="16">
                  <c:v>8.5</c:v>
                </c:pt>
                <c:pt idx="17">
                  <c:v>8.6</c:v>
                </c:pt>
                <c:pt idx="18">
                  <c:v>12.7</c:v>
                </c:pt>
                <c:pt idx="19">
                  <c:v>14.3</c:v>
                </c:pt>
                <c:pt idx="20">
                  <c:v>15.1</c:v>
                </c:pt>
                <c:pt idx="21">
                  <c:v>12.8</c:v>
                </c:pt>
                <c:pt idx="22">
                  <c:v>11.1</c:v>
                </c:pt>
                <c:pt idx="23">
                  <c:v>11.8</c:v>
                </c:pt>
                <c:pt idx="24">
                  <c:v>12</c:v>
                </c:pt>
                <c:pt idx="25">
                  <c:v>11.6</c:v>
                </c:pt>
                <c:pt idx="26">
                  <c:v>10.3</c:v>
                </c:pt>
                <c:pt idx="27">
                  <c:v>10.7</c:v>
                </c:pt>
                <c:pt idx="28">
                  <c:v>9.3000000000000007</c:v>
                </c:pt>
                <c:pt idx="29">
                  <c:v>13.4</c:v>
                </c:pt>
                <c:pt idx="30">
                  <c:v>12.7</c:v>
                </c:pt>
                <c:pt idx="31">
                  <c:v>16.3</c:v>
                </c:pt>
                <c:pt idx="32">
                  <c:v>15</c:v>
                </c:pt>
                <c:pt idx="33">
                  <c:v>15.1</c:v>
                </c:pt>
                <c:pt idx="34">
                  <c:v>13.2</c:v>
                </c:pt>
                <c:pt idx="35">
                  <c:v>10.1</c:v>
                </c:pt>
                <c:pt idx="36">
                  <c:v>10.5</c:v>
                </c:pt>
                <c:pt idx="37">
                  <c:v>11.3</c:v>
                </c:pt>
                <c:pt idx="38">
                  <c:v>11</c:v>
                </c:pt>
                <c:pt idx="39">
                  <c:v>9.6</c:v>
                </c:pt>
                <c:pt idx="40">
                  <c:v>9.3000000000000007</c:v>
                </c:pt>
                <c:pt idx="41">
                  <c:v>12.7</c:v>
                </c:pt>
                <c:pt idx="42">
                  <c:v>16.399999999999999</c:v>
                </c:pt>
                <c:pt idx="43">
                  <c:v>17</c:v>
                </c:pt>
                <c:pt idx="44">
                  <c:v>12.9</c:v>
                </c:pt>
                <c:pt idx="45">
                  <c:v>7.5</c:v>
                </c:pt>
                <c:pt idx="46">
                  <c:v>7.4</c:v>
                </c:pt>
                <c:pt idx="47">
                  <c:v>10.8</c:v>
                </c:pt>
                <c:pt idx="48">
                  <c:v>13.3</c:v>
                </c:pt>
                <c:pt idx="49">
                  <c:v>11.4</c:v>
                </c:pt>
                <c:pt idx="50">
                  <c:v>8.1999999999999993</c:v>
                </c:pt>
                <c:pt idx="51">
                  <c:v>6.9</c:v>
                </c:pt>
                <c:pt idx="52">
                  <c:v>7.9</c:v>
                </c:pt>
                <c:pt idx="53">
                  <c:v>12.8</c:v>
                </c:pt>
                <c:pt idx="54">
                  <c:v>16.899999999999999</c:v>
                </c:pt>
                <c:pt idx="55">
                  <c:v>17.600000000000001</c:v>
                </c:pt>
                <c:pt idx="56">
                  <c:v>14.1</c:v>
                </c:pt>
                <c:pt idx="57">
                  <c:v>13.4</c:v>
                </c:pt>
                <c:pt idx="58">
                  <c:v>11.6</c:v>
                </c:pt>
                <c:pt idx="59">
                  <c:v>10.9</c:v>
                </c:pt>
                <c:pt idx="60">
                  <c:v>6.9</c:v>
                </c:pt>
                <c:pt idx="61">
                  <c:v>9.3000000000000007</c:v>
                </c:pt>
                <c:pt idx="62">
                  <c:v>11.6</c:v>
                </c:pt>
                <c:pt idx="63">
                  <c:v>14</c:v>
                </c:pt>
                <c:pt idx="64">
                  <c:v>12.5</c:v>
                </c:pt>
                <c:pt idx="65">
                  <c:v>9.5</c:v>
                </c:pt>
                <c:pt idx="66">
                  <c:v>7</c:v>
                </c:pt>
                <c:pt idx="67">
                  <c:v>8.5500000000000007</c:v>
                </c:pt>
                <c:pt idx="68">
                  <c:v>10.1</c:v>
                </c:pt>
                <c:pt idx="69">
                  <c:v>12</c:v>
                </c:pt>
                <c:pt idx="70">
                  <c:v>16.100000000000001</c:v>
                </c:pt>
                <c:pt idx="71">
                  <c:v>17.8</c:v>
                </c:pt>
                <c:pt idx="72">
                  <c:v>20</c:v>
                </c:pt>
                <c:pt idx="73">
                  <c:v>22.2</c:v>
                </c:pt>
                <c:pt idx="74">
                  <c:v>20.5</c:v>
                </c:pt>
                <c:pt idx="75">
                  <c:v>21.2</c:v>
                </c:pt>
                <c:pt idx="76">
                  <c:v>17.399999999999999</c:v>
                </c:pt>
                <c:pt idx="77">
                  <c:v>16</c:v>
                </c:pt>
                <c:pt idx="78">
                  <c:v>13.9</c:v>
                </c:pt>
                <c:pt idx="79">
                  <c:v>13.9</c:v>
                </c:pt>
                <c:pt idx="80">
                  <c:v>15.3</c:v>
                </c:pt>
                <c:pt idx="81">
                  <c:v>16.8</c:v>
                </c:pt>
                <c:pt idx="82">
                  <c:v>17.8</c:v>
                </c:pt>
                <c:pt idx="83">
                  <c:v>16.3</c:v>
                </c:pt>
                <c:pt idx="84">
                  <c:v>15.1</c:v>
                </c:pt>
                <c:pt idx="85">
                  <c:v>17.100000000000001</c:v>
                </c:pt>
                <c:pt idx="86">
                  <c:v>16.8</c:v>
                </c:pt>
                <c:pt idx="87">
                  <c:v>16.100000000000001</c:v>
                </c:pt>
                <c:pt idx="88">
                  <c:v>14.2</c:v>
                </c:pt>
                <c:pt idx="89">
                  <c:v>13.8</c:v>
                </c:pt>
                <c:pt idx="90">
                  <c:v>14.4</c:v>
                </c:pt>
                <c:pt idx="91">
                  <c:v>15.6</c:v>
                </c:pt>
                <c:pt idx="92">
                  <c:v>16</c:v>
                </c:pt>
                <c:pt idx="93">
                  <c:v>12.7</c:v>
                </c:pt>
                <c:pt idx="94">
                  <c:v>13.5</c:v>
                </c:pt>
                <c:pt idx="95">
                  <c:v>13.6</c:v>
                </c:pt>
                <c:pt idx="96">
                  <c:v>13.2</c:v>
                </c:pt>
                <c:pt idx="97">
                  <c:v>12.9</c:v>
                </c:pt>
                <c:pt idx="98">
                  <c:v>14.9</c:v>
                </c:pt>
                <c:pt idx="99">
                  <c:v>13.7</c:v>
                </c:pt>
                <c:pt idx="100">
                  <c:v>16.2</c:v>
                </c:pt>
                <c:pt idx="101">
                  <c:v>16.2</c:v>
                </c:pt>
                <c:pt idx="102">
                  <c:v>15.2</c:v>
                </c:pt>
                <c:pt idx="103">
                  <c:v>13.4</c:v>
                </c:pt>
                <c:pt idx="104">
                  <c:v>15.2</c:v>
                </c:pt>
                <c:pt idx="105">
                  <c:v>16.100000000000001</c:v>
                </c:pt>
                <c:pt idx="106">
                  <c:v>17.5</c:v>
                </c:pt>
                <c:pt idx="107">
                  <c:v>17.8</c:v>
                </c:pt>
                <c:pt idx="108">
                  <c:v>16.100000000000001</c:v>
                </c:pt>
                <c:pt idx="109">
                  <c:v>14.8</c:v>
                </c:pt>
                <c:pt idx="110">
                  <c:v>15.6</c:v>
                </c:pt>
                <c:pt idx="111">
                  <c:v>13.9</c:v>
                </c:pt>
                <c:pt idx="112">
                  <c:v>13.6</c:v>
                </c:pt>
                <c:pt idx="113">
                  <c:v>15.1</c:v>
                </c:pt>
                <c:pt idx="114">
                  <c:v>16.7</c:v>
                </c:pt>
                <c:pt idx="115">
                  <c:v>17.2</c:v>
                </c:pt>
                <c:pt idx="116">
                  <c:v>16.5</c:v>
                </c:pt>
                <c:pt idx="117">
                  <c:v>15.1</c:v>
                </c:pt>
                <c:pt idx="118">
                  <c:v>13.7</c:v>
                </c:pt>
                <c:pt idx="119">
                  <c:v>13</c:v>
                </c:pt>
                <c:pt idx="120">
                  <c:v>17</c:v>
                </c:pt>
                <c:pt idx="121">
                  <c:v>22.8</c:v>
                </c:pt>
              </c:numCache>
            </c:numRef>
          </c:val>
          <c:smooth val="0"/>
          <c:extLst>
            <c:ext xmlns:c16="http://schemas.microsoft.com/office/drawing/2014/chart" uri="{C3380CC4-5D6E-409C-BE32-E72D297353CC}">
              <c16:uniqueId val="{00000007-0A92-4679-A989-67DDC1EC1946}"/>
            </c:ext>
          </c:extLst>
        </c:ser>
        <c:ser>
          <c:idx val="8"/>
          <c:order val="8"/>
          <c:tx>
            <c:strRef>
              <c:f>Sheet1!$J$1</c:f>
              <c:strCache>
                <c:ptCount val="1"/>
                <c:pt idx="0">
                  <c:v>Gov't advert</c:v>
                </c:pt>
              </c:strCache>
            </c:strRef>
          </c:tx>
          <c:marker>
            <c:symbol val="none"/>
          </c:marker>
          <c:cat>
            <c:numRef>
              <c:f>Sheet1!$A$2:$A$123</c:f>
              <c:numCache>
                <c:formatCode>mmm\-yy</c:formatCode>
                <c:ptCount val="122"/>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pt idx="121">
                  <c:v>46054</c:v>
                </c:pt>
              </c:numCache>
            </c:numRef>
          </c:cat>
          <c:val>
            <c:numRef>
              <c:f>Sheet1!$J$2:$J$123</c:f>
              <c:numCache>
                <c:formatCode>General</c:formatCode>
                <c:ptCount val="122"/>
                <c:pt idx="0">
                  <c:v>1.5</c:v>
                </c:pt>
                <c:pt idx="1">
                  <c:v>1.8</c:v>
                </c:pt>
                <c:pt idx="2">
                  <c:v>1.8</c:v>
                </c:pt>
                <c:pt idx="3">
                  <c:v>2.5</c:v>
                </c:pt>
                <c:pt idx="4">
                  <c:v>3.9</c:v>
                </c:pt>
                <c:pt idx="5">
                  <c:v>3.3</c:v>
                </c:pt>
                <c:pt idx="6">
                  <c:v>3.3</c:v>
                </c:pt>
                <c:pt idx="7">
                  <c:v>2.9</c:v>
                </c:pt>
                <c:pt idx="8">
                  <c:v>3.4</c:v>
                </c:pt>
                <c:pt idx="9">
                  <c:v>2.6</c:v>
                </c:pt>
                <c:pt idx="10">
                  <c:v>3.3</c:v>
                </c:pt>
                <c:pt idx="11">
                  <c:v>3.2</c:v>
                </c:pt>
                <c:pt idx="12">
                  <c:v>2.5</c:v>
                </c:pt>
                <c:pt idx="13">
                  <c:v>1</c:v>
                </c:pt>
                <c:pt idx="14">
                  <c:v>1.1000000000000001</c:v>
                </c:pt>
                <c:pt idx="15">
                  <c:v>2.1</c:v>
                </c:pt>
                <c:pt idx="16">
                  <c:v>2.2000000000000002</c:v>
                </c:pt>
                <c:pt idx="17">
                  <c:v>3.3</c:v>
                </c:pt>
                <c:pt idx="18">
                  <c:v>3.1</c:v>
                </c:pt>
                <c:pt idx="19">
                  <c:v>4.8</c:v>
                </c:pt>
                <c:pt idx="20">
                  <c:v>3.9</c:v>
                </c:pt>
                <c:pt idx="21">
                  <c:v>4.9000000000000004</c:v>
                </c:pt>
                <c:pt idx="22">
                  <c:v>3.5</c:v>
                </c:pt>
                <c:pt idx="23">
                  <c:v>4.2</c:v>
                </c:pt>
                <c:pt idx="24">
                  <c:v>5.0999999999999996</c:v>
                </c:pt>
                <c:pt idx="25">
                  <c:v>5.2</c:v>
                </c:pt>
                <c:pt idx="26">
                  <c:v>3.8</c:v>
                </c:pt>
                <c:pt idx="27">
                  <c:v>2</c:v>
                </c:pt>
                <c:pt idx="28">
                  <c:v>1.8</c:v>
                </c:pt>
                <c:pt idx="29">
                  <c:v>2.8</c:v>
                </c:pt>
                <c:pt idx="30">
                  <c:v>3</c:v>
                </c:pt>
                <c:pt idx="31">
                  <c:v>2.6</c:v>
                </c:pt>
                <c:pt idx="32">
                  <c:v>2.2999999999999998</c:v>
                </c:pt>
                <c:pt idx="33">
                  <c:v>2.2999999999999998</c:v>
                </c:pt>
                <c:pt idx="34">
                  <c:v>3</c:v>
                </c:pt>
                <c:pt idx="35">
                  <c:v>2.9</c:v>
                </c:pt>
                <c:pt idx="36">
                  <c:v>3.1</c:v>
                </c:pt>
                <c:pt idx="37">
                  <c:v>4.0999999999999996</c:v>
                </c:pt>
                <c:pt idx="38">
                  <c:v>3.9</c:v>
                </c:pt>
                <c:pt idx="39">
                  <c:v>3.8</c:v>
                </c:pt>
                <c:pt idx="40">
                  <c:v>2.5</c:v>
                </c:pt>
                <c:pt idx="41">
                  <c:v>2.9</c:v>
                </c:pt>
                <c:pt idx="42">
                  <c:v>2.2999999999999998</c:v>
                </c:pt>
                <c:pt idx="43">
                  <c:v>2.4</c:v>
                </c:pt>
                <c:pt idx="44">
                  <c:v>1.6</c:v>
                </c:pt>
                <c:pt idx="45">
                  <c:v>1.9</c:v>
                </c:pt>
                <c:pt idx="46">
                  <c:v>1.9</c:v>
                </c:pt>
                <c:pt idx="47">
                  <c:v>2.2999999999999998</c:v>
                </c:pt>
                <c:pt idx="48">
                  <c:v>2</c:v>
                </c:pt>
                <c:pt idx="49">
                  <c:v>2.5</c:v>
                </c:pt>
                <c:pt idx="50">
                  <c:v>3</c:v>
                </c:pt>
                <c:pt idx="51">
                  <c:v>2.9</c:v>
                </c:pt>
                <c:pt idx="52">
                  <c:v>1.9</c:v>
                </c:pt>
                <c:pt idx="53">
                  <c:v>1.4</c:v>
                </c:pt>
                <c:pt idx="54">
                  <c:v>1.6</c:v>
                </c:pt>
                <c:pt idx="55">
                  <c:v>2</c:v>
                </c:pt>
                <c:pt idx="56">
                  <c:v>2.7</c:v>
                </c:pt>
                <c:pt idx="57">
                  <c:v>2.5</c:v>
                </c:pt>
                <c:pt idx="58">
                  <c:v>2.5</c:v>
                </c:pt>
                <c:pt idx="59">
                  <c:v>1.5</c:v>
                </c:pt>
                <c:pt idx="60">
                  <c:v>1</c:v>
                </c:pt>
                <c:pt idx="61">
                  <c:v>1.2</c:v>
                </c:pt>
                <c:pt idx="62">
                  <c:v>2.2000000000000002</c:v>
                </c:pt>
                <c:pt idx="63">
                  <c:v>2.7</c:v>
                </c:pt>
                <c:pt idx="64">
                  <c:v>4.0999999999999996</c:v>
                </c:pt>
                <c:pt idx="65">
                  <c:v>4.5999999999999996</c:v>
                </c:pt>
                <c:pt idx="66">
                  <c:v>5.0999999999999996</c:v>
                </c:pt>
                <c:pt idx="67">
                  <c:v>4.4499999999999993</c:v>
                </c:pt>
                <c:pt idx="68">
                  <c:v>3.8</c:v>
                </c:pt>
                <c:pt idx="69">
                  <c:v>2.6</c:v>
                </c:pt>
                <c:pt idx="70">
                  <c:v>2</c:v>
                </c:pt>
                <c:pt idx="71">
                  <c:v>1.8</c:v>
                </c:pt>
                <c:pt idx="72">
                  <c:v>2.2000000000000002</c:v>
                </c:pt>
                <c:pt idx="73">
                  <c:v>2.8</c:v>
                </c:pt>
                <c:pt idx="74">
                  <c:v>3.3</c:v>
                </c:pt>
                <c:pt idx="75">
                  <c:v>2.9</c:v>
                </c:pt>
                <c:pt idx="76">
                  <c:v>4</c:v>
                </c:pt>
                <c:pt idx="77">
                  <c:v>3.5</c:v>
                </c:pt>
                <c:pt idx="78">
                  <c:v>3.8</c:v>
                </c:pt>
                <c:pt idx="79">
                  <c:v>2.2999999999999998</c:v>
                </c:pt>
                <c:pt idx="80">
                  <c:v>2.1</c:v>
                </c:pt>
                <c:pt idx="81">
                  <c:v>1.4</c:v>
                </c:pt>
                <c:pt idx="82">
                  <c:v>1.4</c:v>
                </c:pt>
                <c:pt idx="83">
                  <c:v>2</c:v>
                </c:pt>
                <c:pt idx="84">
                  <c:v>2</c:v>
                </c:pt>
                <c:pt idx="85">
                  <c:v>2.5</c:v>
                </c:pt>
                <c:pt idx="86">
                  <c:v>2.4</c:v>
                </c:pt>
                <c:pt idx="87">
                  <c:v>2.5</c:v>
                </c:pt>
                <c:pt idx="88">
                  <c:v>2.7</c:v>
                </c:pt>
                <c:pt idx="89">
                  <c:v>2.6</c:v>
                </c:pt>
                <c:pt idx="90">
                  <c:v>2.7</c:v>
                </c:pt>
                <c:pt idx="91">
                  <c:v>2</c:v>
                </c:pt>
                <c:pt idx="92">
                  <c:v>2.4</c:v>
                </c:pt>
                <c:pt idx="93">
                  <c:v>3.1</c:v>
                </c:pt>
                <c:pt idx="94">
                  <c:v>1.5</c:v>
                </c:pt>
                <c:pt idx="95">
                  <c:v>0.6</c:v>
                </c:pt>
                <c:pt idx="96">
                  <c:v>1.8</c:v>
                </c:pt>
                <c:pt idx="97">
                  <c:v>2.4</c:v>
                </c:pt>
                <c:pt idx="98">
                  <c:v>2</c:v>
                </c:pt>
                <c:pt idx="99">
                  <c:v>1.9</c:v>
                </c:pt>
                <c:pt idx="100">
                  <c:v>2</c:v>
                </c:pt>
                <c:pt idx="101">
                  <c:v>2.2999999999999998</c:v>
                </c:pt>
                <c:pt idx="102">
                  <c:v>2.9</c:v>
                </c:pt>
                <c:pt idx="103">
                  <c:v>2.9</c:v>
                </c:pt>
                <c:pt idx="104">
                  <c:v>2.1</c:v>
                </c:pt>
                <c:pt idx="105">
                  <c:v>1.5</c:v>
                </c:pt>
                <c:pt idx="106">
                  <c:v>1.4</c:v>
                </c:pt>
                <c:pt idx="107">
                  <c:v>1.5</c:v>
                </c:pt>
                <c:pt idx="108">
                  <c:v>2</c:v>
                </c:pt>
                <c:pt idx="109">
                  <c:v>2</c:v>
                </c:pt>
                <c:pt idx="110">
                  <c:v>1.6</c:v>
                </c:pt>
                <c:pt idx="111">
                  <c:v>0.9</c:v>
                </c:pt>
                <c:pt idx="112">
                  <c:v>1.4</c:v>
                </c:pt>
                <c:pt idx="113">
                  <c:v>1.4</c:v>
                </c:pt>
                <c:pt idx="114">
                  <c:v>1.8</c:v>
                </c:pt>
                <c:pt idx="115">
                  <c:v>1.5</c:v>
                </c:pt>
                <c:pt idx="116">
                  <c:v>1.8</c:v>
                </c:pt>
                <c:pt idx="117">
                  <c:v>1.6</c:v>
                </c:pt>
                <c:pt idx="118">
                  <c:v>1.4</c:v>
                </c:pt>
                <c:pt idx="119">
                  <c:v>2.1</c:v>
                </c:pt>
                <c:pt idx="120">
                  <c:v>2.7</c:v>
                </c:pt>
                <c:pt idx="121">
                  <c:v>2.9</c:v>
                </c:pt>
              </c:numCache>
            </c:numRef>
          </c:val>
          <c:smooth val="0"/>
          <c:extLst>
            <c:ext xmlns:c16="http://schemas.microsoft.com/office/drawing/2014/chart" uri="{C3380CC4-5D6E-409C-BE32-E72D297353CC}">
              <c16:uniqueId val="{00000008-0A92-4679-A989-67DDC1EC1946}"/>
            </c:ext>
          </c:extLst>
        </c:ser>
        <c:ser>
          <c:idx val="9"/>
          <c:order val="9"/>
          <c:tx>
            <c:strRef>
              <c:f>Sheet1!$K$1</c:f>
              <c:strCache>
                <c:ptCount val="1"/>
                <c:pt idx="0">
                  <c:v>Dry January</c:v>
                </c:pt>
              </c:strCache>
            </c:strRef>
          </c:tx>
          <c:marker>
            <c:symbol val="none"/>
          </c:marker>
          <c:cat>
            <c:numRef>
              <c:f>Sheet1!$A$2:$A$123</c:f>
              <c:numCache>
                <c:formatCode>mmm\-yy</c:formatCode>
                <c:ptCount val="122"/>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pt idx="121">
                  <c:v>46054</c:v>
                </c:pt>
              </c:numCache>
            </c:numRef>
          </c:cat>
          <c:val>
            <c:numRef>
              <c:f>Sheet1!$K$2:$K$123</c:f>
              <c:numCache>
                <c:formatCode>General</c:formatCode>
                <c:ptCount val="122"/>
                <c:pt idx="67">
                  <c:v>7.8</c:v>
                </c:pt>
                <c:pt idx="68">
                  <c:v>15.6</c:v>
                </c:pt>
                <c:pt idx="69">
                  <c:v>16.100000000000001</c:v>
                </c:pt>
                <c:pt idx="70">
                  <c:v>17.899999999999999</c:v>
                </c:pt>
                <c:pt idx="71">
                  <c:v>17.399999999999999</c:v>
                </c:pt>
                <c:pt idx="72">
                  <c:v>17.100000000000001</c:v>
                </c:pt>
                <c:pt idx="73">
                  <c:v>17</c:v>
                </c:pt>
                <c:pt idx="74">
                  <c:v>16.5</c:v>
                </c:pt>
                <c:pt idx="75">
                  <c:v>15</c:v>
                </c:pt>
                <c:pt idx="76">
                  <c:v>14.1</c:v>
                </c:pt>
                <c:pt idx="77">
                  <c:v>17.8</c:v>
                </c:pt>
                <c:pt idx="78">
                  <c:v>19.3</c:v>
                </c:pt>
                <c:pt idx="79">
                  <c:v>21.3</c:v>
                </c:pt>
                <c:pt idx="80">
                  <c:v>18.5</c:v>
                </c:pt>
                <c:pt idx="81">
                  <c:v>18.899999999999999</c:v>
                </c:pt>
                <c:pt idx="82">
                  <c:v>19.100000000000001</c:v>
                </c:pt>
                <c:pt idx="83">
                  <c:v>18.8</c:v>
                </c:pt>
                <c:pt idx="84">
                  <c:v>16.600000000000001</c:v>
                </c:pt>
                <c:pt idx="85">
                  <c:v>14.2</c:v>
                </c:pt>
                <c:pt idx="86">
                  <c:v>13.9</c:v>
                </c:pt>
                <c:pt idx="87">
                  <c:v>13.9</c:v>
                </c:pt>
                <c:pt idx="88">
                  <c:v>12.4</c:v>
                </c:pt>
                <c:pt idx="89">
                  <c:v>14.9</c:v>
                </c:pt>
                <c:pt idx="90">
                  <c:v>16.100000000000001</c:v>
                </c:pt>
                <c:pt idx="91">
                  <c:v>17.8</c:v>
                </c:pt>
                <c:pt idx="92">
                  <c:v>16.100000000000001</c:v>
                </c:pt>
                <c:pt idx="93">
                  <c:v>16.7</c:v>
                </c:pt>
                <c:pt idx="94">
                  <c:v>13.3</c:v>
                </c:pt>
                <c:pt idx="95">
                  <c:v>11.2</c:v>
                </c:pt>
                <c:pt idx="96">
                  <c:v>14.8</c:v>
                </c:pt>
                <c:pt idx="97">
                  <c:v>15.8</c:v>
                </c:pt>
                <c:pt idx="98">
                  <c:v>16</c:v>
                </c:pt>
                <c:pt idx="99">
                  <c:v>16.2</c:v>
                </c:pt>
                <c:pt idx="100">
                  <c:v>18.100000000000001</c:v>
                </c:pt>
                <c:pt idx="101">
                  <c:v>18.3</c:v>
                </c:pt>
                <c:pt idx="102">
                  <c:v>13.8</c:v>
                </c:pt>
                <c:pt idx="103">
                  <c:v>17.399999999999999</c:v>
                </c:pt>
                <c:pt idx="104">
                  <c:v>19.600000000000001</c:v>
                </c:pt>
                <c:pt idx="105">
                  <c:v>18.2</c:v>
                </c:pt>
                <c:pt idx="106">
                  <c:v>18.5</c:v>
                </c:pt>
                <c:pt idx="107">
                  <c:v>22.4</c:v>
                </c:pt>
                <c:pt idx="108">
                  <c:v>22.6</c:v>
                </c:pt>
                <c:pt idx="109">
                  <c:v>19.600000000000001</c:v>
                </c:pt>
                <c:pt idx="110">
                  <c:v>17</c:v>
                </c:pt>
                <c:pt idx="111">
                  <c:v>12.4</c:v>
                </c:pt>
                <c:pt idx="112">
                  <c:v>13.8</c:v>
                </c:pt>
                <c:pt idx="113">
                  <c:v>19.7</c:v>
                </c:pt>
                <c:pt idx="114">
                  <c:v>21.1</c:v>
                </c:pt>
                <c:pt idx="115">
                  <c:v>22.7</c:v>
                </c:pt>
                <c:pt idx="116">
                  <c:v>19.7</c:v>
                </c:pt>
                <c:pt idx="117">
                  <c:v>16.2</c:v>
                </c:pt>
                <c:pt idx="118">
                  <c:v>16.399999999999999</c:v>
                </c:pt>
                <c:pt idx="119">
                  <c:v>17</c:v>
                </c:pt>
                <c:pt idx="120">
                  <c:v>17.100000000000001</c:v>
                </c:pt>
                <c:pt idx="121">
                  <c:v>23.2</c:v>
                </c:pt>
              </c:numCache>
            </c:numRef>
          </c:val>
          <c:smooth val="0"/>
          <c:extLst>
            <c:ext xmlns:c16="http://schemas.microsoft.com/office/drawing/2014/chart" uri="{C3380CC4-5D6E-409C-BE32-E72D297353CC}">
              <c16:uniqueId val="{00000000-1304-4676-A672-4131B63F5BA8}"/>
            </c:ext>
          </c:extLst>
        </c:ser>
        <c:ser>
          <c:idx val="10"/>
          <c:order val="10"/>
          <c:tx>
            <c:strRef>
              <c:f>Sheet1!$L$1</c:f>
              <c:strCache>
                <c:ptCount val="1"/>
                <c:pt idx="0">
                  <c:v>Baby/pregnancy</c:v>
                </c:pt>
              </c:strCache>
            </c:strRef>
          </c:tx>
          <c:marker>
            <c:symbol val="none"/>
          </c:marker>
          <c:cat>
            <c:numRef>
              <c:f>Sheet1!$A$2:$A$123</c:f>
              <c:numCache>
                <c:formatCode>mmm\-yy</c:formatCode>
                <c:ptCount val="122"/>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43891</c:v>
                </c:pt>
                <c:pt idx="68">
                  <c:v>43922</c:v>
                </c:pt>
                <c:pt idx="69">
                  <c:v>43952</c:v>
                </c:pt>
                <c:pt idx="70">
                  <c:v>43983</c:v>
                </c:pt>
                <c:pt idx="71">
                  <c:v>44013</c:v>
                </c:pt>
                <c:pt idx="72">
                  <c:v>44044</c:v>
                </c:pt>
                <c:pt idx="73">
                  <c:v>44075</c:v>
                </c:pt>
                <c:pt idx="74">
                  <c:v>44105</c:v>
                </c:pt>
                <c:pt idx="75">
                  <c:v>44136</c:v>
                </c:pt>
                <c:pt idx="76">
                  <c:v>44166</c:v>
                </c:pt>
                <c:pt idx="77">
                  <c:v>44197</c:v>
                </c:pt>
                <c:pt idx="78">
                  <c:v>44228</c:v>
                </c:pt>
                <c:pt idx="79">
                  <c:v>44256</c:v>
                </c:pt>
                <c:pt idx="80">
                  <c:v>44287</c:v>
                </c:pt>
                <c:pt idx="81">
                  <c:v>44317</c:v>
                </c:pt>
                <c:pt idx="82">
                  <c:v>44348</c:v>
                </c:pt>
                <c:pt idx="83">
                  <c:v>44378</c:v>
                </c:pt>
                <c:pt idx="84">
                  <c:v>44409</c:v>
                </c:pt>
                <c:pt idx="85">
                  <c:v>44440</c:v>
                </c:pt>
                <c:pt idx="86">
                  <c:v>44470</c:v>
                </c:pt>
                <c:pt idx="87">
                  <c:v>44501</c:v>
                </c:pt>
                <c:pt idx="88">
                  <c:v>44531</c:v>
                </c:pt>
                <c:pt idx="89">
                  <c:v>44562</c:v>
                </c:pt>
                <c:pt idx="90">
                  <c:v>44593</c:v>
                </c:pt>
                <c:pt idx="91">
                  <c:v>44621</c:v>
                </c:pt>
                <c:pt idx="92">
                  <c:v>44652</c:v>
                </c:pt>
                <c:pt idx="93">
                  <c:v>44713</c:v>
                </c:pt>
                <c:pt idx="94">
                  <c:v>44774</c:v>
                </c:pt>
                <c:pt idx="95">
                  <c:v>44835</c:v>
                </c:pt>
                <c:pt idx="96">
                  <c:v>44927</c:v>
                </c:pt>
                <c:pt idx="97">
                  <c:v>44958</c:v>
                </c:pt>
                <c:pt idx="98">
                  <c:v>44986</c:v>
                </c:pt>
                <c:pt idx="99">
                  <c:v>45017</c:v>
                </c:pt>
                <c:pt idx="100">
                  <c:v>45047</c:v>
                </c:pt>
                <c:pt idx="101">
                  <c:v>45078</c:v>
                </c:pt>
                <c:pt idx="102">
                  <c:v>45139</c:v>
                </c:pt>
                <c:pt idx="103">
                  <c:v>45200</c:v>
                </c:pt>
                <c:pt idx="104">
                  <c:v>45261</c:v>
                </c:pt>
                <c:pt idx="105">
                  <c:v>45292</c:v>
                </c:pt>
                <c:pt idx="106">
                  <c:v>45323</c:v>
                </c:pt>
                <c:pt idx="107">
                  <c:v>45352</c:v>
                </c:pt>
                <c:pt idx="108">
                  <c:v>45383</c:v>
                </c:pt>
                <c:pt idx="109">
                  <c:v>45444</c:v>
                </c:pt>
                <c:pt idx="110">
                  <c:v>45505</c:v>
                </c:pt>
                <c:pt idx="111">
                  <c:v>45566</c:v>
                </c:pt>
                <c:pt idx="112">
                  <c:v>45627</c:v>
                </c:pt>
                <c:pt idx="113">
                  <c:v>45658</c:v>
                </c:pt>
                <c:pt idx="114">
                  <c:v>45689</c:v>
                </c:pt>
                <c:pt idx="115">
                  <c:v>45717</c:v>
                </c:pt>
                <c:pt idx="116">
                  <c:v>45748</c:v>
                </c:pt>
                <c:pt idx="117">
                  <c:v>45809</c:v>
                </c:pt>
                <c:pt idx="118">
                  <c:v>45870</c:v>
                </c:pt>
                <c:pt idx="119">
                  <c:v>45931</c:v>
                </c:pt>
                <c:pt idx="120">
                  <c:v>45992</c:v>
                </c:pt>
                <c:pt idx="121">
                  <c:v>46054</c:v>
                </c:pt>
              </c:numCache>
            </c:numRef>
          </c:cat>
          <c:val>
            <c:numRef>
              <c:f>Sheet1!$L$2:$L$123</c:f>
              <c:numCache>
                <c:formatCode>General</c:formatCode>
                <c:ptCount val="122"/>
                <c:pt idx="0">
                  <c:v>2.1</c:v>
                </c:pt>
                <c:pt idx="1">
                  <c:v>0.4</c:v>
                </c:pt>
                <c:pt idx="2">
                  <c:v>0.4</c:v>
                </c:pt>
                <c:pt idx="3">
                  <c:v>0.8</c:v>
                </c:pt>
                <c:pt idx="4">
                  <c:v>1.3</c:v>
                </c:pt>
                <c:pt idx="5">
                  <c:v>1.3</c:v>
                </c:pt>
                <c:pt idx="6">
                  <c:v>0.7</c:v>
                </c:pt>
                <c:pt idx="7">
                  <c:v>0.3</c:v>
                </c:pt>
                <c:pt idx="8">
                  <c:v>0.3</c:v>
                </c:pt>
                <c:pt idx="9">
                  <c:v>0.3</c:v>
                </c:pt>
                <c:pt idx="10">
                  <c:v>0.6</c:v>
                </c:pt>
                <c:pt idx="11">
                  <c:v>0.9</c:v>
                </c:pt>
                <c:pt idx="12">
                  <c:v>0.9</c:v>
                </c:pt>
                <c:pt idx="13">
                  <c:v>0.8</c:v>
                </c:pt>
                <c:pt idx="14">
                  <c:v>0.6</c:v>
                </c:pt>
                <c:pt idx="15">
                  <c:v>0.9</c:v>
                </c:pt>
                <c:pt idx="16">
                  <c:v>0.9</c:v>
                </c:pt>
                <c:pt idx="17">
                  <c:v>1.2</c:v>
                </c:pt>
                <c:pt idx="18">
                  <c:v>0.9</c:v>
                </c:pt>
                <c:pt idx="19">
                  <c:v>0.9</c:v>
                </c:pt>
                <c:pt idx="20">
                  <c:v>0.5</c:v>
                </c:pt>
                <c:pt idx="21">
                  <c:v>0.5</c:v>
                </c:pt>
                <c:pt idx="22">
                  <c:v>0.3</c:v>
                </c:pt>
                <c:pt idx="23">
                  <c:v>1</c:v>
                </c:pt>
                <c:pt idx="24">
                  <c:v>0.7</c:v>
                </c:pt>
                <c:pt idx="25">
                  <c:v>0.9</c:v>
                </c:pt>
                <c:pt idx="26">
                  <c:v>0.2</c:v>
                </c:pt>
                <c:pt idx="27">
                  <c:v>0.2</c:v>
                </c:pt>
                <c:pt idx="28">
                  <c:v>0</c:v>
                </c:pt>
                <c:pt idx="29">
                  <c:v>0.4</c:v>
                </c:pt>
                <c:pt idx="30">
                  <c:v>0.8</c:v>
                </c:pt>
                <c:pt idx="31">
                  <c:v>1.5</c:v>
                </c:pt>
                <c:pt idx="32">
                  <c:v>1.4</c:v>
                </c:pt>
                <c:pt idx="33">
                  <c:v>1</c:v>
                </c:pt>
                <c:pt idx="34">
                  <c:v>0.6</c:v>
                </c:pt>
                <c:pt idx="35">
                  <c:v>1</c:v>
                </c:pt>
                <c:pt idx="36">
                  <c:v>1.6</c:v>
                </c:pt>
                <c:pt idx="37">
                  <c:v>1.3</c:v>
                </c:pt>
                <c:pt idx="38">
                  <c:v>1.1000000000000001</c:v>
                </c:pt>
                <c:pt idx="39">
                  <c:v>0.4</c:v>
                </c:pt>
                <c:pt idx="40">
                  <c:v>1</c:v>
                </c:pt>
                <c:pt idx="41">
                  <c:v>0.6</c:v>
                </c:pt>
                <c:pt idx="42">
                  <c:v>0.8</c:v>
                </c:pt>
                <c:pt idx="43">
                  <c:v>0.2</c:v>
                </c:pt>
                <c:pt idx="44">
                  <c:v>0.7</c:v>
                </c:pt>
                <c:pt idx="45">
                  <c:v>0.7</c:v>
                </c:pt>
                <c:pt idx="46">
                  <c:v>0.7</c:v>
                </c:pt>
                <c:pt idx="47">
                  <c:v>1</c:v>
                </c:pt>
                <c:pt idx="48">
                  <c:v>1</c:v>
                </c:pt>
                <c:pt idx="49">
                  <c:v>2</c:v>
                </c:pt>
                <c:pt idx="50">
                  <c:v>1.6</c:v>
                </c:pt>
                <c:pt idx="51">
                  <c:v>1.2</c:v>
                </c:pt>
                <c:pt idx="52">
                  <c:v>0.2</c:v>
                </c:pt>
                <c:pt idx="53">
                  <c:v>0.5</c:v>
                </c:pt>
                <c:pt idx="54">
                  <c:v>0.8</c:v>
                </c:pt>
                <c:pt idx="55">
                  <c:v>1.8</c:v>
                </c:pt>
                <c:pt idx="56">
                  <c:v>1.3</c:v>
                </c:pt>
                <c:pt idx="57">
                  <c:v>1.5</c:v>
                </c:pt>
                <c:pt idx="58">
                  <c:v>0.9</c:v>
                </c:pt>
                <c:pt idx="59">
                  <c:v>0.9</c:v>
                </c:pt>
                <c:pt idx="60">
                  <c:v>1.3</c:v>
                </c:pt>
                <c:pt idx="61">
                  <c:v>0.9</c:v>
                </c:pt>
                <c:pt idx="62">
                  <c:v>0.9</c:v>
                </c:pt>
                <c:pt idx="63">
                  <c:v>0.5</c:v>
                </c:pt>
                <c:pt idx="64">
                  <c:v>0.5</c:v>
                </c:pt>
                <c:pt idx="65">
                  <c:v>0.5</c:v>
                </c:pt>
                <c:pt idx="66">
                  <c:v>0.2</c:v>
                </c:pt>
                <c:pt idx="67">
                  <c:v>0.2</c:v>
                </c:pt>
                <c:pt idx="68">
                  <c:v>0.2</c:v>
                </c:pt>
                <c:pt idx="69">
                  <c:v>0.4</c:v>
                </c:pt>
                <c:pt idx="70">
                  <c:v>0.2</c:v>
                </c:pt>
                <c:pt idx="71">
                  <c:v>0.2</c:v>
                </c:pt>
                <c:pt idx="72">
                  <c:v>0.1</c:v>
                </c:pt>
                <c:pt idx="73">
                  <c:v>0.1</c:v>
                </c:pt>
                <c:pt idx="74">
                  <c:v>0.6</c:v>
                </c:pt>
                <c:pt idx="75">
                  <c:v>0.6</c:v>
                </c:pt>
                <c:pt idx="76">
                  <c:v>0.7</c:v>
                </c:pt>
                <c:pt idx="77">
                  <c:v>0.4</c:v>
                </c:pt>
                <c:pt idx="78">
                  <c:v>0.3</c:v>
                </c:pt>
                <c:pt idx="79">
                  <c:v>0.5</c:v>
                </c:pt>
                <c:pt idx="80">
                  <c:v>0.4</c:v>
                </c:pt>
                <c:pt idx="81">
                  <c:v>0.4</c:v>
                </c:pt>
                <c:pt idx="82">
                  <c:v>0</c:v>
                </c:pt>
                <c:pt idx="83">
                  <c:v>0</c:v>
                </c:pt>
                <c:pt idx="84">
                  <c:v>0.6</c:v>
                </c:pt>
                <c:pt idx="85">
                  <c:v>0.6</c:v>
                </c:pt>
                <c:pt idx="86">
                  <c:v>0.6</c:v>
                </c:pt>
                <c:pt idx="87">
                  <c:v>0</c:v>
                </c:pt>
                <c:pt idx="88">
                  <c:v>0</c:v>
                </c:pt>
                <c:pt idx="89">
                  <c:v>0.2</c:v>
                </c:pt>
                <c:pt idx="90">
                  <c:v>0.6</c:v>
                </c:pt>
                <c:pt idx="91">
                  <c:v>1</c:v>
                </c:pt>
                <c:pt idx="92">
                  <c:v>0.7</c:v>
                </c:pt>
                <c:pt idx="93">
                  <c:v>0.2</c:v>
                </c:pt>
                <c:pt idx="94">
                  <c:v>0.6</c:v>
                </c:pt>
                <c:pt idx="95">
                  <c:v>0.6</c:v>
                </c:pt>
                <c:pt idx="96">
                  <c:v>0.8</c:v>
                </c:pt>
                <c:pt idx="97">
                  <c:v>0.8</c:v>
                </c:pt>
                <c:pt idx="98">
                  <c:v>0.5</c:v>
                </c:pt>
                <c:pt idx="99">
                  <c:v>0.3</c:v>
                </c:pt>
                <c:pt idx="100">
                  <c:v>0.4</c:v>
                </c:pt>
                <c:pt idx="101">
                  <c:v>0.4</c:v>
                </c:pt>
                <c:pt idx="102">
                  <c:v>0.9</c:v>
                </c:pt>
                <c:pt idx="103">
                  <c:v>1.3</c:v>
                </c:pt>
                <c:pt idx="104">
                  <c:v>0.4</c:v>
                </c:pt>
                <c:pt idx="105">
                  <c:v>0.1</c:v>
                </c:pt>
                <c:pt idx="106">
                  <c:v>0.2</c:v>
                </c:pt>
                <c:pt idx="107">
                  <c:v>0.3</c:v>
                </c:pt>
                <c:pt idx="108">
                  <c:v>0.7</c:v>
                </c:pt>
                <c:pt idx="109">
                  <c:v>0.8</c:v>
                </c:pt>
                <c:pt idx="110">
                  <c:v>0.5</c:v>
                </c:pt>
                <c:pt idx="111">
                  <c:v>0.6</c:v>
                </c:pt>
                <c:pt idx="112">
                  <c:v>0.6</c:v>
                </c:pt>
                <c:pt idx="113">
                  <c:v>0.5</c:v>
                </c:pt>
                <c:pt idx="114">
                  <c:v>0.5</c:v>
                </c:pt>
                <c:pt idx="115">
                  <c:v>0.4</c:v>
                </c:pt>
                <c:pt idx="116">
                  <c:v>0.7</c:v>
                </c:pt>
                <c:pt idx="117">
                  <c:v>1.5</c:v>
                </c:pt>
                <c:pt idx="118">
                  <c:v>0.9</c:v>
                </c:pt>
                <c:pt idx="119">
                  <c:v>0.3</c:v>
                </c:pt>
                <c:pt idx="120">
                  <c:v>0.7</c:v>
                </c:pt>
                <c:pt idx="121">
                  <c:v>0.7</c:v>
                </c:pt>
              </c:numCache>
            </c:numRef>
          </c:val>
          <c:smooth val="0"/>
          <c:extLst>
            <c:ext xmlns:c16="http://schemas.microsoft.com/office/drawing/2014/chart" uri="{C3380CC4-5D6E-409C-BE32-E72D297353CC}">
              <c16:uniqueId val="{00000001-1304-4676-A672-4131B63F5BA8}"/>
            </c:ext>
          </c:extLst>
        </c:ser>
        <c:dLbls>
          <c:showLegendKey val="0"/>
          <c:showVal val="0"/>
          <c:showCatName val="0"/>
          <c:showSerName val="0"/>
          <c:showPercent val="0"/>
          <c:showBubbleSize val="0"/>
        </c:dLbls>
        <c:smooth val="0"/>
        <c:axId val="1341219424"/>
        <c:axId val="1"/>
      </c:lineChart>
      <c:dateAx>
        <c:axId val="1341219424"/>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scaling>
        <c:delete val="0"/>
        <c:axPos val="l"/>
        <c:title>
          <c:tx>
            <c:rich>
              <a:bodyPr anchor="ctr" anchorCtr="1"/>
              <a:lstStyle/>
              <a:p>
                <a:pPr>
                  <a:defRPr sz="1049" b="0" i="0" u="none" strike="noStrike" baseline="0">
                    <a:solidFill>
                      <a:srgbClr val="000000"/>
                    </a:solidFill>
                    <a:latin typeface="Corbel"/>
                    <a:ea typeface="Corbel"/>
                    <a:cs typeface="Corbel"/>
                  </a:defRPr>
                </a:pPr>
                <a:r>
                  <a:rPr lang="en-GB" dirty="0"/>
                  <a:t>% of risky drinkers who at least one attempt to cut down in past  12 months (3-month moving average)</a:t>
                </a:r>
              </a:p>
            </c:rich>
          </c:tx>
          <c:layout>
            <c:manualLayout>
              <c:xMode val="edge"/>
              <c:yMode val="edge"/>
              <c:x val="4.1948108222227692E-3"/>
              <c:y val="0.12575158038189885"/>
            </c:manualLayout>
          </c:layout>
          <c:overlay val="0"/>
        </c:title>
        <c:numFmt formatCode="0" sourceLinked="0"/>
        <c:majorTickMark val="out"/>
        <c:minorTickMark val="none"/>
        <c:tickLblPos val="nextTo"/>
        <c:txPr>
          <a:bodyPr rot="0" vert="horz"/>
          <a:lstStyle/>
          <a:p>
            <a:pPr>
              <a:defRPr/>
            </a:pPr>
            <a:endParaRPr lang="en-US"/>
          </a:p>
        </c:txPr>
        <c:crossAx val="1341219424"/>
        <c:crosses val="autoZero"/>
        <c:crossBetween val="between"/>
        <c:majorUnit val="10"/>
      </c:valAx>
      <c:spPr>
        <a:noFill/>
        <a:ln w="25368">
          <a:noFill/>
        </a:ln>
      </c:spPr>
    </c:plotArea>
    <c:legend>
      <c:legendPos val="r"/>
      <c:layout>
        <c:manualLayout>
          <c:xMode val="edge"/>
          <c:yMode val="edge"/>
          <c:x val="9.8621338832427408E-2"/>
          <c:y val="3.4681017056480572E-2"/>
          <c:w val="0.27250075063380058"/>
          <c:h val="0.41373891037111882"/>
        </c:manualLayout>
      </c:layout>
      <c:overlay val="0"/>
    </c:legend>
    <c:plotVisOnly val="1"/>
    <c:dispBlanksAs val="gap"/>
    <c:showDLblsOverMax val="0"/>
  </c:chart>
  <c:txPr>
    <a:bodyPr/>
    <a:lstStyle/>
    <a:p>
      <a:pPr>
        <a:defRPr sz="1049">
          <a:latin typeface="Corbel" panose="020B0503020204020204" pitchFamily="34"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4556357538641E-2"/>
          <c:y val="3.2774682426701236E-2"/>
          <c:w val="0.88581170409254395"/>
          <c:h val="0.84192215816394278"/>
        </c:manualLayout>
      </c:layout>
      <c:lineChart>
        <c:grouping val="standard"/>
        <c:varyColors val="0"/>
        <c:ser>
          <c:idx val="0"/>
          <c:order val="0"/>
          <c:tx>
            <c:strRef>
              <c:f>Sheet1!$B$1</c:f>
              <c:strCache>
                <c:ptCount val="1"/>
                <c:pt idx="0">
                  <c:v>All</c:v>
                </c:pt>
              </c:strCache>
            </c:strRef>
          </c:tx>
          <c:spPr>
            <a:ln>
              <a:solidFill>
                <a:srgbClr val="E6007E"/>
              </a:solidFill>
            </a:ln>
          </c:spPr>
          <c:marker>
            <c:symbol val="none"/>
          </c:marker>
          <c:cat>
            <c:numRef>
              <c:f>Sheet1!$A$2:$A$97</c:f>
              <c:numCache>
                <c:formatCode>General</c:formatCode>
                <c:ptCount val="96"/>
                <c:pt idx="2" formatCode="mmm\-yy">
                  <c:v>41760</c:v>
                </c:pt>
                <c:pt idx="3" formatCode="mmm\-yy">
                  <c:v>41791</c:v>
                </c:pt>
                <c:pt idx="4" formatCode="mmm\-yy">
                  <c:v>41821</c:v>
                </c:pt>
                <c:pt idx="5" formatCode="mmm\-yy">
                  <c:v>41852</c:v>
                </c:pt>
                <c:pt idx="6" formatCode="mmm\-yy">
                  <c:v>41883</c:v>
                </c:pt>
                <c:pt idx="7" formatCode="mmm\-yy">
                  <c:v>41913</c:v>
                </c:pt>
                <c:pt idx="8" formatCode="mmm\-yy">
                  <c:v>41944</c:v>
                </c:pt>
                <c:pt idx="9" formatCode="mmm\-yy">
                  <c:v>41974</c:v>
                </c:pt>
                <c:pt idx="10" formatCode="mmm\-yy">
                  <c:v>42005</c:v>
                </c:pt>
                <c:pt idx="11" formatCode="mmm\-yy">
                  <c:v>42036</c:v>
                </c:pt>
                <c:pt idx="12" formatCode="mmm\-yy">
                  <c:v>42064</c:v>
                </c:pt>
                <c:pt idx="13" formatCode="mmm\-yy">
                  <c:v>42095</c:v>
                </c:pt>
                <c:pt idx="14" formatCode="mmm\-yy">
                  <c:v>42125</c:v>
                </c:pt>
                <c:pt idx="15" formatCode="mmm\-yy">
                  <c:v>42156</c:v>
                </c:pt>
                <c:pt idx="16" formatCode="mmm\-yy">
                  <c:v>42186</c:v>
                </c:pt>
                <c:pt idx="17" formatCode="mmm\-yy">
                  <c:v>42217</c:v>
                </c:pt>
                <c:pt idx="18" formatCode="mmm\-yy">
                  <c:v>42248</c:v>
                </c:pt>
                <c:pt idx="19" formatCode="mmm\-yy">
                  <c:v>42278</c:v>
                </c:pt>
                <c:pt idx="20" formatCode="mmm\-yy">
                  <c:v>42309</c:v>
                </c:pt>
                <c:pt idx="21" formatCode="mmm\-yy">
                  <c:v>42339</c:v>
                </c:pt>
                <c:pt idx="22" formatCode="mmm\-yy">
                  <c:v>42370</c:v>
                </c:pt>
                <c:pt idx="23" formatCode="mmm\-yy">
                  <c:v>42401</c:v>
                </c:pt>
                <c:pt idx="24" formatCode="mmm\-yy">
                  <c:v>42430</c:v>
                </c:pt>
                <c:pt idx="25" formatCode="mmm\-yy">
                  <c:v>42461</c:v>
                </c:pt>
                <c:pt idx="26" formatCode="mmm\-yy">
                  <c:v>42491</c:v>
                </c:pt>
                <c:pt idx="27" formatCode="mmm\-yy">
                  <c:v>42522</c:v>
                </c:pt>
                <c:pt idx="28" formatCode="mmm\-yy">
                  <c:v>42552</c:v>
                </c:pt>
                <c:pt idx="29" formatCode="mmm\-yy">
                  <c:v>42583</c:v>
                </c:pt>
                <c:pt idx="30" formatCode="mmm\-yy">
                  <c:v>42614</c:v>
                </c:pt>
                <c:pt idx="31" formatCode="mmm\-yy">
                  <c:v>42644</c:v>
                </c:pt>
                <c:pt idx="32" formatCode="mmm\-yy">
                  <c:v>42675</c:v>
                </c:pt>
                <c:pt idx="33" formatCode="mmm\-yy">
                  <c:v>42705</c:v>
                </c:pt>
                <c:pt idx="34" formatCode="mmm\-yy">
                  <c:v>42736</c:v>
                </c:pt>
                <c:pt idx="35" formatCode="mmm\-yy">
                  <c:v>42767</c:v>
                </c:pt>
                <c:pt idx="36" formatCode="mmm\-yy">
                  <c:v>42795</c:v>
                </c:pt>
                <c:pt idx="37" formatCode="mmm\-yy">
                  <c:v>42826</c:v>
                </c:pt>
                <c:pt idx="38" formatCode="mmm\-yy">
                  <c:v>42856</c:v>
                </c:pt>
                <c:pt idx="39" formatCode="mmm\-yy">
                  <c:v>42887</c:v>
                </c:pt>
                <c:pt idx="40" formatCode="mmm\-yy">
                  <c:v>42917</c:v>
                </c:pt>
                <c:pt idx="41" formatCode="mmm\-yy">
                  <c:v>42948</c:v>
                </c:pt>
                <c:pt idx="42" formatCode="mmm\-yy">
                  <c:v>42979</c:v>
                </c:pt>
                <c:pt idx="43" formatCode="mmm\-yy">
                  <c:v>43009</c:v>
                </c:pt>
                <c:pt idx="44" formatCode="mmm\-yy">
                  <c:v>43040</c:v>
                </c:pt>
                <c:pt idx="45" formatCode="mmm\-yy">
                  <c:v>43070</c:v>
                </c:pt>
                <c:pt idx="46" formatCode="mmm\-yy">
                  <c:v>43101</c:v>
                </c:pt>
                <c:pt idx="47" formatCode="mmm\-yy">
                  <c:v>43132</c:v>
                </c:pt>
                <c:pt idx="48" formatCode="mmm\-yy">
                  <c:v>43160</c:v>
                </c:pt>
                <c:pt idx="49" formatCode="mmm\-yy">
                  <c:v>43191</c:v>
                </c:pt>
                <c:pt idx="50" formatCode="mmm\-yy">
                  <c:v>43221</c:v>
                </c:pt>
                <c:pt idx="51" formatCode="mmm\-yy">
                  <c:v>43252</c:v>
                </c:pt>
                <c:pt idx="52" formatCode="mmm\-yy">
                  <c:v>43282</c:v>
                </c:pt>
                <c:pt idx="53" formatCode="mmm\-yy">
                  <c:v>43313</c:v>
                </c:pt>
                <c:pt idx="54" formatCode="mmm\-yy">
                  <c:v>43344</c:v>
                </c:pt>
                <c:pt idx="55" formatCode="mmm\-yy">
                  <c:v>43374</c:v>
                </c:pt>
                <c:pt idx="56" formatCode="mmm\-yy">
                  <c:v>43405</c:v>
                </c:pt>
                <c:pt idx="57" formatCode="mmm\-yy">
                  <c:v>43435</c:v>
                </c:pt>
                <c:pt idx="58" formatCode="mmm\-yy">
                  <c:v>43466</c:v>
                </c:pt>
                <c:pt idx="59" formatCode="mmm\-yy">
                  <c:v>43497</c:v>
                </c:pt>
                <c:pt idx="60" formatCode="mmm\-yy">
                  <c:v>43525</c:v>
                </c:pt>
                <c:pt idx="61" formatCode="mmm\-yy">
                  <c:v>43556</c:v>
                </c:pt>
                <c:pt idx="62" formatCode="mmm\-yy">
                  <c:v>43586</c:v>
                </c:pt>
                <c:pt idx="63" formatCode="mmm\-yy">
                  <c:v>43617</c:v>
                </c:pt>
                <c:pt idx="64" formatCode="mmm\-yy">
                  <c:v>43647</c:v>
                </c:pt>
                <c:pt idx="65" formatCode="mmm\-yy">
                  <c:v>43678</c:v>
                </c:pt>
                <c:pt idx="66" formatCode="mmm\-yy">
                  <c:v>43709</c:v>
                </c:pt>
                <c:pt idx="67" formatCode="mmm\-yy">
                  <c:v>43739</c:v>
                </c:pt>
                <c:pt idx="68" formatCode="mmm\-yy">
                  <c:v>43770</c:v>
                </c:pt>
                <c:pt idx="69" formatCode="mmm\-yy">
                  <c:v>43800</c:v>
                </c:pt>
                <c:pt idx="70" formatCode="mmm\-yy">
                  <c:v>43831</c:v>
                </c:pt>
                <c:pt idx="71" formatCode="mmm\-yy">
                  <c:v>43862</c:v>
                </c:pt>
                <c:pt idx="72" formatCode="mmm\-yy">
                  <c:v>43922</c:v>
                </c:pt>
                <c:pt idx="73" formatCode="mmm\-yy">
                  <c:v>43952</c:v>
                </c:pt>
                <c:pt idx="74" formatCode="mmm\-yy">
                  <c:v>43983</c:v>
                </c:pt>
                <c:pt idx="75" formatCode="mmm\-yy">
                  <c:v>44013</c:v>
                </c:pt>
                <c:pt idx="76" formatCode="mmm\-yy">
                  <c:v>44044</c:v>
                </c:pt>
                <c:pt idx="77" formatCode="mmm\-yy">
                  <c:v>44075</c:v>
                </c:pt>
                <c:pt idx="78" formatCode="mmm\-yy">
                  <c:v>44105</c:v>
                </c:pt>
                <c:pt idx="79" formatCode="mmm\-yy">
                  <c:v>44136</c:v>
                </c:pt>
                <c:pt idx="80" formatCode="mmm\-yy">
                  <c:v>44166</c:v>
                </c:pt>
                <c:pt idx="81" formatCode="mmm\-yy">
                  <c:v>44197</c:v>
                </c:pt>
                <c:pt idx="82" formatCode="mmm\-yy">
                  <c:v>44228</c:v>
                </c:pt>
                <c:pt idx="83" formatCode="mmm\-yy">
                  <c:v>44256</c:v>
                </c:pt>
                <c:pt idx="84" formatCode="mmm\-yy">
                  <c:v>44287</c:v>
                </c:pt>
                <c:pt idx="85" formatCode="mmm\-yy">
                  <c:v>44317</c:v>
                </c:pt>
                <c:pt idx="86" formatCode="mmm\-yy">
                  <c:v>44348</c:v>
                </c:pt>
                <c:pt idx="87" formatCode="mmm\-yy">
                  <c:v>44378</c:v>
                </c:pt>
                <c:pt idx="88" formatCode="mmm\-yy">
                  <c:v>44409</c:v>
                </c:pt>
                <c:pt idx="89" formatCode="mmm\-yy">
                  <c:v>44440</c:v>
                </c:pt>
                <c:pt idx="90" formatCode="mmm\-yy">
                  <c:v>44470</c:v>
                </c:pt>
                <c:pt idx="91" formatCode="mmm\-yy">
                  <c:v>44501</c:v>
                </c:pt>
                <c:pt idx="92" formatCode="mmm\-yy">
                  <c:v>44531</c:v>
                </c:pt>
                <c:pt idx="93" formatCode="mmm\-yy">
                  <c:v>44562</c:v>
                </c:pt>
                <c:pt idx="94" formatCode="mmm\-yy">
                  <c:v>44593</c:v>
                </c:pt>
                <c:pt idx="95" formatCode="mmm\-yy">
                  <c:v>44621</c:v>
                </c:pt>
              </c:numCache>
            </c:numRef>
          </c:cat>
          <c:val>
            <c:numRef>
              <c:f>Sheet1!$B$2:$B$97</c:f>
              <c:numCache>
                <c:formatCode>General</c:formatCode>
                <c:ptCount val="96"/>
                <c:pt idx="2">
                  <c:v>14.5</c:v>
                </c:pt>
                <c:pt idx="3">
                  <c:v>13.7</c:v>
                </c:pt>
                <c:pt idx="4">
                  <c:v>12.9</c:v>
                </c:pt>
                <c:pt idx="5">
                  <c:v>12.1</c:v>
                </c:pt>
                <c:pt idx="6">
                  <c:v>12.3</c:v>
                </c:pt>
                <c:pt idx="7">
                  <c:v>12.9</c:v>
                </c:pt>
                <c:pt idx="8">
                  <c:v>12.6</c:v>
                </c:pt>
                <c:pt idx="9">
                  <c:v>12.4</c:v>
                </c:pt>
                <c:pt idx="10">
                  <c:v>12.2</c:v>
                </c:pt>
                <c:pt idx="11">
                  <c:v>12</c:v>
                </c:pt>
                <c:pt idx="12">
                  <c:v>11.7</c:v>
                </c:pt>
                <c:pt idx="13">
                  <c:v>12.6</c:v>
                </c:pt>
                <c:pt idx="14">
                  <c:v>13.1</c:v>
                </c:pt>
                <c:pt idx="15">
                  <c:v>13.2</c:v>
                </c:pt>
                <c:pt idx="16">
                  <c:v>12.1</c:v>
                </c:pt>
                <c:pt idx="17">
                  <c:v>11.9</c:v>
                </c:pt>
                <c:pt idx="18">
                  <c:v>12.6</c:v>
                </c:pt>
                <c:pt idx="19">
                  <c:v>13.4</c:v>
                </c:pt>
                <c:pt idx="20">
                  <c:v>14.4</c:v>
                </c:pt>
                <c:pt idx="21">
                  <c:v>14</c:v>
                </c:pt>
                <c:pt idx="22">
                  <c:v>13.8</c:v>
                </c:pt>
                <c:pt idx="23">
                  <c:v>12.8</c:v>
                </c:pt>
                <c:pt idx="24">
                  <c:v>12.7</c:v>
                </c:pt>
                <c:pt idx="25">
                  <c:v>13.5</c:v>
                </c:pt>
                <c:pt idx="26">
                  <c:v>14.4</c:v>
                </c:pt>
                <c:pt idx="27">
                  <c:v>14.4</c:v>
                </c:pt>
                <c:pt idx="28">
                  <c:v>14.3</c:v>
                </c:pt>
                <c:pt idx="29">
                  <c:v>13.4</c:v>
                </c:pt>
                <c:pt idx="30">
                  <c:v>13.9</c:v>
                </c:pt>
                <c:pt idx="31">
                  <c:v>13.9</c:v>
                </c:pt>
                <c:pt idx="32">
                  <c:v>14.7</c:v>
                </c:pt>
                <c:pt idx="33">
                  <c:v>14.4</c:v>
                </c:pt>
                <c:pt idx="34">
                  <c:v>14.2</c:v>
                </c:pt>
                <c:pt idx="35">
                  <c:v>14.4</c:v>
                </c:pt>
                <c:pt idx="36">
                  <c:v>14.6</c:v>
                </c:pt>
                <c:pt idx="37">
                  <c:v>14.6</c:v>
                </c:pt>
                <c:pt idx="38">
                  <c:v>14.7</c:v>
                </c:pt>
                <c:pt idx="39">
                  <c:v>15.1</c:v>
                </c:pt>
                <c:pt idx="40">
                  <c:v>15</c:v>
                </c:pt>
                <c:pt idx="41">
                  <c:v>13.6</c:v>
                </c:pt>
                <c:pt idx="42">
                  <c:v>13.2</c:v>
                </c:pt>
                <c:pt idx="43">
                  <c:v>13.4</c:v>
                </c:pt>
                <c:pt idx="44">
                  <c:v>13.8</c:v>
                </c:pt>
                <c:pt idx="45">
                  <c:v>13.4</c:v>
                </c:pt>
                <c:pt idx="46">
                  <c:v>13.4</c:v>
                </c:pt>
                <c:pt idx="47">
                  <c:v>12.9</c:v>
                </c:pt>
                <c:pt idx="48">
                  <c:v>13.5</c:v>
                </c:pt>
                <c:pt idx="49">
                  <c:v>13.1</c:v>
                </c:pt>
                <c:pt idx="50">
                  <c:v>13.7</c:v>
                </c:pt>
                <c:pt idx="51">
                  <c:v>12.8</c:v>
                </c:pt>
                <c:pt idx="52">
                  <c:v>12.2</c:v>
                </c:pt>
                <c:pt idx="53">
                  <c:v>12</c:v>
                </c:pt>
                <c:pt idx="54">
                  <c:v>12.7</c:v>
                </c:pt>
                <c:pt idx="55">
                  <c:v>13</c:v>
                </c:pt>
                <c:pt idx="56">
                  <c:v>13.1</c:v>
                </c:pt>
                <c:pt idx="57">
                  <c:v>13.3</c:v>
                </c:pt>
                <c:pt idx="58">
                  <c:v>13.3</c:v>
                </c:pt>
                <c:pt idx="59">
                  <c:v>13.2</c:v>
                </c:pt>
                <c:pt idx="60">
                  <c:v>11.5</c:v>
                </c:pt>
                <c:pt idx="61">
                  <c:v>11.6</c:v>
                </c:pt>
                <c:pt idx="62">
                  <c:v>11.7</c:v>
                </c:pt>
                <c:pt idx="63">
                  <c:v>12.7</c:v>
                </c:pt>
                <c:pt idx="64">
                  <c:v>12.3</c:v>
                </c:pt>
                <c:pt idx="65">
                  <c:v>12.1</c:v>
                </c:pt>
                <c:pt idx="66">
                  <c:v>12.1</c:v>
                </c:pt>
                <c:pt idx="67">
                  <c:v>11.9</c:v>
                </c:pt>
                <c:pt idx="68">
                  <c:v>12.1</c:v>
                </c:pt>
                <c:pt idx="69">
                  <c:v>12.8</c:v>
                </c:pt>
                <c:pt idx="70">
                  <c:v>13.2</c:v>
                </c:pt>
                <c:pt idx="71">
                  <c:v>12.4</c:v>
                </c:pt>
                <c:pt idx="72">
                  <c:v>14</c:v>
                </c:pt>
                <c:pt idx="73">
                  <c:v>15.9</c:v>
                </c:pt>
                <c:pt idx="74">
                  <c:v>18.7</c:v>
                </c:pt>
                <c:pt idx="75">
                  <c:v>17.7</c:v>
                </c:pt>
                <c:pt idx="76">
                  <c:v>17.7</c:v>
                </c:pt>
                <c:pt idx="77">
                  <c:v>17.399999999999999</c:v>
                </c:pt>
                <c:pt idx="78">
                  <c:v>18</c:v>
                </c:pt>
                <c:pt idx="79">
                  <c:v>17.899999999999999</c:v>
                </c:pt>
                <c:pt idx="80">
                  <c:v>17.2</c:v>
                </c:pt>
                <c:pt idx="81">
                  <c:v>17</c:v>
                </c:pt>
                <c:pt idx="82">
                  <c:v>16.100000000000001</c:v>
                </c:pt>
                <c:pt idx="83">
                  <c:v>16</c:v>
                </c:pt>
                <c:pt idx="84">
                  <c:v>15</c:v>
                </c:pt>
                <c:pt idx="85">
                  <c:v>15.7</c:v>
                </c:pt>
                <c:pt idx="86">
                  <c:v>16.399999999999999</c:v>
                </c:pt>
                <c:pt idx="87">
                  <c:v>17.2</c:v>
                </c:pt>
                <c:pt idx="88">
                  <c:v>17.3</c:v>
                </c:pt>
                <c:pt idx="89">
                  <c:v>17.899999999999999</c:v>
                </c:pt>
                <c:pt idx="90">
                  <c:v>18.100000000000001</c:v>
                </c:pt>
                <c:pt idx="91">
                  <c:v>18.2</c:v>
                </c:pt>
                <c:pt idx="92">
                  <c:v>17.2</c:v>
                </c:pt>
                <c:pt idx="93">
                  <c:v>17.5</c:v>
                </c:pt>
                <c:pt idx="94">
                  <c:v>17.5</c:v>
                </c:pt>
                <c:pt idx="95">
                  <c:v>17.7</c:v>
                </c:pt>
              </c:numCache>
            </c:numRef>
          </c:val>
          <c:smooth val="0"/>
          <c:extLst>
            <c:ext xmlns:c16="http://schemas.microsoft.com/office/drawing/2014/chart" uri="{C3380CC4-5D6E-409C-BE32-E72D297353CC}">
              <c16:uniqueId val="{00000000-2F47-4C1E-AEAA-853239B72F8D}"/>
            </c:ext>
          </c:extLst>
        </c:ser>
        <c:ser>
          <c:idx val="1"/>
          <c:order val="1"/>
          <c:tx>
            <c:strRef>
              <c:f>Sheet1!$C$1</c:f>
              <c:strCache>
                <c:ptCount val="1"/>
                <c:pt idx="0">
                  <c:v>ABC1</c:v>
                </c:pt>
              </c:strCache>
            </c:strRef>
          </c:tx>
          <c:spPr>
            <a:ln>
              <a:solidFill>
                <a:srgbClr val="186DB6"/>
              </a:solidFill>
            </a:ln>
          </c:spPr>
          <c:marker>
            <c:symbol val="none"/>
          </c:marker>
          <c:cat>
            <c:numRef>
              <c:f>Sheet1!$A$2:$A$97</c:f>
              <c:numCache>
                <c:formatCode>General</c:formatCode>
                <c:ptCount val="96"/>
                <c:pt idx="2" formatCode="mmm\-yy">
                  <c:v>41760</c:v>
                </c:pt>
                <c:pt idx="3" formatCode="mmm\-yy">
                  <c:v>41791</c:v>
                </c:pt>
                <c:pt idx="4" formatCode="mmm\-yy">
                  <c:v>41821</c:v>
                </c:pt>
                <c:pt idx="5" formatCode="mmm\-yy">
                  <c:v>41852</c:v>
                </c:pt>
                <c:pt idx="6" formatCode="mmm\-yy">
                  <c:v>41883</c:v>
                </c:pt>
                <c:pt idx="7" formatCode="mmm\-yy">
                  <c:v>41913</c:v>
                </c:pt>
                <c:pt idx="8" formatCode="mmm\-yy">
                  <c:v>41944</c:v>
                </c:pt>
                <c:pt idx="9" formatCode="mmm\-yy">
                  <c:v>41974</c:v>
                </c:pt>
                <c:pt idx="10" formatCode="mmm\-yy">
                  <c:v>42005</c:v>
                </c:pt>
                <c:pt idx="11" formatCode="mmm\-yy">
                  <c:v>42036</c:v>
                </c:pt>
                <c:pt idx="12" formatCode="mmm\-yy">
                  <c:v>42064</c:v>
                </c:pt>
                <c:pt idx="13" formatCode="mmm\-yy">
                  <c:v>42095</c:v>
                </c:pt>
                <c:pt idx="14" formatCode="mmm\-yy">
                  <c:v>42125</c:v>
                </c:pt>
                <c:pt idx="15" formatCode="mmm\-yy">
                  <c:v>42156</c:v>
                </c:pt>
                <c:pt idx="16" formatCode="mmm\-yy">
                  <c:v>42186</c:v>
                </c:pt>
                <c:pt idx="17" formatCode="mmm\-yy">
                  <c:v>42217</c:v>
                </c:pt>
                <c:pt idx="18" formatCode="mmm\-yy">
                  <c:v>42248</c:v>
                </c:pt>
                <c:pt idx="19" formatCode="mmm\-yy">
                  <c:v>42278</c:v>
                </c:pt>
                <c:pt idx="20" formatCode="mmm\-yy">
                  <c:v>42309</c:v>
                </c:pt>
                <c:pt idx="21" formatCode="mmm\-yy">
                  <c:v>42339</c:v>
                </c:pt>
                <c:pt idx="22" formatCode="mmm\-yy">
                  <c:v>42370</c:v>
                </c:pt>
                <c:pt idx="23" formatCode="mmm\-yy">
                  <c:v>42401</c:v>
                </c:pt>
                <c:pt idx="24" formatCode="mmm\-yy">
                  <c:v>42430</c:v>
                </c:pt>
                <c:pt idx="25" formatCode="mmm\-yy">
                  <c:v>42461</c:v>
                </c:pt>
                <c:pt idx="26" formatCode="mmm\-yy">
                  <c:v>42491</c:v>
                </c:pt>
                <c:pt idx="27" formatCode="mmm\-yy">
                  <c:v>42522</c:v>
                </c:pt>
                <c:pt idx="28" formatCode="mmm\-yy">
                  <c:v>42552</c:v>
                </c:pt>
                <c:pt idx="29" formatCode="mmm\-yy">
                  <c:v>42583</c:v>
                </c:pt>
                <c:pt idx="30" formatCode="mmm\-yy">
                  <c:v>42614</c:v>
                </c:pt>
                <c:pt idx="31" formatCode="mmm\-yy">
                  <c:v>42644</c:v>
                </c:pt>
                <c:pt idx="32" formatCode="mmm\-yy">
                  <c:v>42675</c:v>
                </c:pt>
                <c:pt idx="33" formatCode="mmm\-yy">
                  <c:v>42705</c:v>
                </c:pt>
                <c:pt idx="34" formatCode="mmm\-yy">
                  <c:v>42736</c:v>
                </c:pt>
                <c:pt idx="35" formatCode="mmm\-yy">
                  <c:v>42767</c:v>
                </c:pt>
                <c:pt idx="36" formatCode="mmm\-yy">
                  <c:v>42795</c:v>
                </c:pt>
                <c:pt idx="37" formatCode="mmm\-yy">
                  <c:v>42826</c:v>
                </c:pt>
                <c:pt idx="38" formatCode="mmm\-yy">
                  <c:v>42856</c:v>
                </c:pt>
                <c:pt idx="39" formatCode="mmm\-yy">
                  <c:v>42887</c:v>
                </c:pt>
                <c:pt idx="40" formatCode="mmm\-yy">
                  <c:v>42917</c:v>
                </c:pt>
                <c:pt idx="41" formatCode="mmm\-yy">
                  <c:v>42948</c:v>
                </c:pt>
                <c:pt idx="42" formatCode="mmm\-yy">
                  <c:v>42979</c:v>
                </c:pt>
                <c:pt idx="43" formatCode="mmm\-yy">
                  <c:v>43009</c:v>
                </c:pt>
                <c:pt idx="44" formatCode="mmm\-yy">
                  <c:v>43040</c:v>
                </c:pt>
                <c:pt idx="45" formatCode="mmm\-yy">
                  <c:v>43070</c:v>
                </c:pt>
                <c:pt idx="46" formatCode="mmm\-yy">
                  <c:v>43101</c:v>
                </c:pt>
                <c:pt idx="47" formatCode="mmm\-yy">
                  <c:v>43132</c:v>
                </c:pt>
                <c:pt idx="48" formatCode="mmm\-yy">
                  <c:v>43160</c:v>
                </c:pt>
                <c:pt idx="49" formatCode="mmm\-yy">
                  <c:v>43191</c:v>
                </c:pt>
                <c:pt idx="50" formatCode="mmm\-yy">
                  <c:v>43221</c:v>
                </c:pt>
                <c:pt idx="51" formatCode="mmm\-yy">
                  <c:v>43252</c:v>
                </c:pt>
                <c:pt idx="52" formatCode="mmm\-yy">
                  <c:v>43282</c:v>
                </c:pt>
                <c:pt idx="53" formatCode="mmm\-yy">
                  <c:v>43313</c:v>
                </c:pt>
                <c:pt idx="54" formatCode="mmm\-yy">
                  <c:v>43344</c:v>
                </c:pt>
                <c:pt idx="55" formatCode="mmm\-yy">
                  <c:v>43374</c:v>
                </c:pt>
                <c:pt idx="56" formatCode="mmm\-yy">
                  <c:v>43405</c:v>
                </c:pt>
                <c:pt idx="57" formatCode="mmm\-yy">
                  <c:v>43435</c:v>
                </c:pt>
                <c:pt idx="58" formatCode="mmm\-yy">
                  <c:v>43466</c:v>
                </c:pt>
                <c:pt idx="59" formatCode="mmm\-yy">
                  <c:v>43497</c:v>
                </c:pt>
                <c:pt idx="60" formatCode="mmm\-yy">
                  <c:v>43525</c:v>
                </c:pt>
                <c:pt idx="61" formatCode="mmm\-yy">
                  <c:v>43556</c:v>
                </c:pt>
                <c:pt idx="62" formatCode="mmm\-yy">
                  <c:v>43586</c:v>
                </c:pt>
                <c:pt idx="63" formatCode="mmm\-yy">
                  <c:v>43617</c:v>
                </c:pt>
                <c:pt idx="64" formatCode="mmm\-yy">
                  <c:v>43647</c:v>
                </c:pt>
                <c:pt idx="65" formatCode="mmm\-yy">
                  <c:v>43678</c:v>
                </c:pt>
                <c:pt idx="66" formatCode="mmm\-yy">
                  <c:v>43709</c:v>
                </c:pt>
                <c:pt idx="67" formatCode="mmm\-yy">
                  <c:v>43739</c:v>
                </c:pt>
                <c:pt idx="68" formatCode="mmm\-yy">
                  <c:v>43770</c:v>
                </c:pt>
                <c:pt idx="69" formatCode="mmm\-yy">
                  <c:v>43800</c:v>
                </c:pt>
                <c:pt idx="70" formatCode="mmm\-yy">
                  <c:v>43831</c:v>
                </c:pt>
                <c:pt idx="71" formatCode="mmm\-yy">
                  <c:v>43862</c:v>
                </c:pt>
                <c:pt idx="72" formatCode="mmm\-yy">
                  <c:v>43922</c:v>
                </c:pt>
                <c:pt idx="73" formatCode="mmm\-yy">
                  <c:v>43952</c:v>
                </c:pt>
                <c:pt idx="74" formatCode="mmm\-yy">
                  <c:v>43983</c:v>
                </c:pt>
                <c:pt idx="75" formatCode="mmm\-yy">
                  <c:v>44013</c:v>
                </c:pt>
                <c:pt idx="76" formatCode="mmm\-yy">
                  <c:v>44044</c:v>
                </c:pt>
                <c:pt idx="77" formatCode="mmm\-yy">
                  <c:v>44075</c:v>
                </c:pt>
                <c:pt idx="78" formatCode="mmm\-yy">
                  <c:v>44105</c:v>
                </c:pt>
                <c:pt idx="79" formatCode="mmm\-yy">
                  <c:v>44136</c:v>
                </c:pt>
                <c:pt idx="80" formatCode="mmm\-yy">
                  <c:v>44166</c:v>
                </c:pt>
                <c:pt idx="81" formatCode="mmm\-yy">
                  <c:v>44197</c:v>
                </c:pt>
                <c:pt idx="82" formatCode="mmm\-yy">
                  <c:v>44228</c:v>
                </c:pt>
                <c:pt idx="83" formatCode="mmm\-yy">
                  <c:v>44256</c:v>
                </c:pt>
                <c:pt idx="84" formatCode="mmm\-yy">
                  <c:v>44287</c:v>
                </c:pt>
                <c:pt idx="85" formatCode="mmm\-yy">
                  <c:v>44317</c:v>
                </c:pt>
                <c:pt idx="86" formatCode="mmm\-yy">
                  <c:v>44348</c:v>
                </c:pt>
                <c:pt idx="87" formatCode="mmm\-yy">
                  <c:v>44378</c:v>
                </c:pt>
                <c:pt idx="88" formatCode="mmm\-yy">
                  <c:v>44409</c:v>
                </c:pt>
                <c:pt idx="89" formatCode="mmm\-yy">
                  <c:v>44440</c:v>
                </c:pt>
                <c:pt idx="90" formatCode="mmm\-yy">
                  <c:v>44470</c:v>
                </c:pt>
                <c:pt idx="91" formatCode="mmm\-yy">
                  <c:v>44501</c:v>
                </c:pt>
                <c:pt idx="92" formatCode="mmm\-yy">
                  <c:v>44531</c:v>
                </c:pt>
                <c:pt idx="93" formatCode="mmm\-yy">
                  <c:v>44562</c:v>
                </c:pt>
                <c:pt idx="94" formatCode="mmm\-yy">
                  <c:v>44593</c:v>
                </c:pt>
                <c:pt idx="95" formatCode="mmm\-yy">
                  <c:v>44621</c:v>
                </c:pt>
              </c:numCache>
            </c:numRef>
          </c:cat>
          <c:val>
            <c:numRef>
              <c:f>Sheet1!$C$2:$C$97</c:f>
              <c:numCache>
                <c:formatCode>General</c:formatCode>
                <c:ptCount val="96"/>
                <c:pt idx="2">
                  <c:v>15.5</c:v>
                </c:pt>
                <c:pt idx="3">
                  <c:v>14.9</c:v>
                </c:pt>
                <c:pt idx="4">
                  <c:v>13.5</c:v>
                </c:pt>
                <c:pt idx="5">
                  <c:v>12.7</c:v>
                </c:pt>
                <c:pt idx="6">
                  <c:v>12.5</c:v>
                </c:pt>
                <c:pt idx="7">
                  <c:v>13.6</c:v>
                </c:pt>
                <c:pt idx="8">
                  <c:v>13.6</c:v>
                </c:pt>
                <c:pt idx="9">
                  <c:v>14.2</c:v>
                </c:pt>
                <c:pt idx="10">
                  <c:v>13.9</c:v>
                </c:pt>
                <c:pt idx="11">
                  <c:v>13.1</c:v>
                </c:pt>
                <c:pt idx="12">
                  <c:v>12.4</c:v>
                </c:pt>
                <c:pt idx="13">
                  <c:v>13.7</c:v>
                </c:pt>
                <c:pt idx="14">
                  <c:v>14.9</c:v>
                </c:pt>
                <c:pt idx="15">
                  <c:v>14.8</c:v>
                </c:pt>
                <c:pt idx="16">
                  <c:v>13</c:v>
                </c:pt>
                <c:pt idx="17">
                  <c:v>11.8</c:v>
                </c:pt>
                <c:pt idx="18">
                  <c:v>12.8</c:v>
                </c:pt>
                <c:pt idx="19">
                  <c:v>14.3</c:v>
                </c:pt>
                <c:pt idx="20">
                  <c:v>16.3</c:v>
                </c:pt>
                <c:pt idx="21">
                  <c:v>15.7</c:v>
                </c:pt>
                <c:pt idx="22">
                  <c:v>15.4</c:v>
                </c:pt>
                <c:pt idx="23">
                  <c:v>14.3</c:v>
                </c:pt>
                <c:pt idx="24">
                  <c:v>14.3</c:v>
                </c:pt>
                <c:pt idx="25">
                  <c:v>15.6</c:v>
                </c:pt>
                <c:pt idx="26">
                  <c:v>15.8</c:v>
                </c:pt>
                <c:pt idx="27">
                  <c:v>16.2</c:v>
                </c:pt>
                <c:pt idx="28">
                  <c:v>15.3</c:v>
                </c:pt>
                <c:pt idx="29">
                  <c:v>14.6</c:v>
                </c:pt>
                <c:pt idx="30">
                  <c:v>15.6</c:v>
                </c:pt>
                <c:pt idx="31">
                  <c:v>15.4</c:v>
                </c:pt>
                <c:pt idx="32">
                  <c:v>16.399999999999999</c:v>
                </c:pt>
                <c:pt idx="33">
                  <c:v>15.8</c:v>
                </c:pt>
                <c:pt idx="34">
                  <c:v>15.9</c:v>
                </c:pt>
                <c:pt idx="35">
                  <c:v>15.9</c:v>
                </c:pt>
                <c:pt idx="36">
                  <c:v>15.9</c:v>
                </c:pt>
                <c:pt idx="37">
                  <c:v>16</c:v>
                </c:pt>
                <c:pt idx="38">
                  <c:v>16</c:v>
                </c:pt>
                <c:pt idx="39">
                  <c:v>16.5</c:v>
                </c:pt>
                <c:pt idx="40">
                  <c:v>16</c:v>
                </c:pt>
                <c:pt idx="41">
                  <c:v>14.6</c:v>
                </c:pt>
                <c:pt idx="42">
                  <c:v>14.6</c:v>
                </c:pt>
                <c:pt idx="43">
                  <c:v>15</c:v>
                </c:pt>
                <c:pt idx="44">
                  <c:v>15.9</c:v>
                </c:pt>
                <c:pt idx="45">
                  <c:v>15</c:v>
                </c:pt>
                <c:pt idx="46">
                  <c:v>15.2</c:v>
                </c:pt>
                <c:pt idx="47">
                  <c:v>14.4</c:v>
                </c:pt>
                <c:pt idx="48">
                  <c:v>15.2</c:v>
                </c:pt>
                <c:pt idx="49">
                  <c:v>14.4</c:v>
                </c:pt>
                <c:pt idx="50">
                  <c:v>14.9</c:v>
                </c:pt>
                <c:pt idx="51">
                  <c:v>13.8</c:v>
                </c:pt>
                <c:pt idx="52">
                  <c:v>13.2</c:v>
                </c:pt>
                <c:pt idx="53">
                  <c:v>13.2</c:v>
                </c:pt>
                <c:pt idx="54">
                  <c:v>14.1</c:v>
                </c:pt>
                <c:pt idx="55">
                  <c:v>14.5</c:v>
                </c:pt>
                <c:pt idx="56">
                  <c:v>15</c:v>
                </c:pt>
                <c:pt idx="57">
                  <c:v>14.7</c:v>
                </c:pt>
                <c:pt idx="58">
                  <c:v>15.1</c:v>
                </c:pt>
                <c:pt idx="59">
                  <c:v>15.3</c:v>
                </c:pt>
                <c:pt idx="60">
                  <c:v>14.2</c:v>
                </c:pt>
                <c:pt idx="61">
                  <c:v>14.2</c:v>
                </c:pt>
                <c:pt idx="62">
                  <c:v>14</c:v>
                </c:pt>
                <c:pt idx="63">
                  <c:v>15.1</c:v>
                </c:pt>
                <c:pt idx="64">
                  <c:v>14.4</c:v>
                </c:pt>
                <c:pt idx="65">
                  <c:v>14.5</c:v>
                </c:pt>
                <c:pt idx="66">
                  <c:v>13.9</c:v>
                </c:pt>
                <c:pt idx="67">
                  <c:v>13.5</c:v>
                </c:pt>
                <c:pt idx="68">
                  <c:v>13.6</c:v>
                </c:pt>
                <c:pt idx="69">
                  <c:v>14.8</c:v>
                </c:pt>
                <c:pt idx="70">
                  <c:v>15.6</c:v>
                </c:pt>
                <c:pt idx="71">
                  <c:v>14.9</c:v>
                </c:pt>
                <c:pt idx="72">
                  <c:v>16</c:v>
                </c:pt>
                <c:pt idx="73">
                  <c:v>17.7</c:v>
                </c:pt>
                <c:pt idx="74">
                  <c:v>20.3</c:v>
                </c:pt>
                <c:pt idx="75">
                  <c:v>19.3</c:v>
                </c:pt>
                <c:pt idx="76">
                  <c:v>19.600000000000001</c:v>
                </c:pt>
                <c:pt idx="77">
                  <c:v>18.8</c:v>
                </c:pt>
                <c:pt idx="78">
                  <c:v>19.3</c:v>
                </c:pt>
                <c:pt idx="79">
                  <c:v>19.3</c:v>
                </c:pt>
                <c:pt idx="80">
                  <c:v>19.100000000000001</c:v>
                </c:pt>
                <c:pt idx="81">
                  <c:v>19.2</c:v>
                </c:pt>
                <c:pt idx="82">
                  <c:v>17.399999999999999</c:v>
                </c:pt>
                <c:pt idx="83">
                  <c:v>17.399999999999999</c:v>
                </c:pt>
                <c:pt idx="84">
                  <c:v>16.5</c:v>
                </c:pt>
                <c:pt idx="85">
                  <c:v>18.2</c:v>
                </c:pt>
                <c:pt idx="86">
                  <c:v>19.3</c:v>
                </c:pt>
                <c:pt idx="87">
                  <c:v>19.899999999999999</c:v>
                </c:pt>
                <c:pt idx="88">
                  <c:v>19.899999999999999</c:v>
                </c:pt>
                <c:pt idx="89">
                  <c:v>20.399999999999999</c:v>
                </c:pt>
                <c:pt idx="90">
                  <c:v>20.100000000000001</c:v>
                </c:pt>
                <c:pt idx="91">
                  <c:v>20.399999999999999</c:v>
                </c:pt>
                <c:pt idx="92">
                  <c:v>18.7</c:v>
                </c:pt>
                <c:pt idx="93">
                  <c:v>19.600000000000001</c:v>
                </c:pt>
                <c:pt idx="94">
                  <c:v>18.899999999999999</c:v>
                </c:pt>
                <c:pt idx="95">
                  <c:v>18.899999999999999</c:v>
                </c:pt>
              </c:numCache>
            </c:numRef>
          </c:val>
          <c:smooth val="0"/>
          <c:extLst>
            <c:ext xmlns:c16="http://schemas.microsoft.com/office/drawing/2014/chart" uri="{C3380CC4-5D6E-409C-BE32-E72D297353CC}">
              <c16:uniqueId val="{00000001-2F47-4C1E-AEAA-853239B72F8D}"/>
            </c:ext>
          </c:extLst>
        </c:ser>
        <c:ser>
          <c:idx val="2"/>
          <c:order val="2"/>
          <c:tx>
            <c:strRef>
              <c:f>Sheet1!$D$1</c:f>
              <c:strCache>
                <c:ptCount val="1"/>
                <c:pt idx="0">
                  <c:v>C2DE</c:v>
                </c:pt>
              </c:strCache>
            </c:strRef>
          </c:tx>
          <c:spPr>
            <a:ln>
              <a:solidFill>
                <a:srgbClr val="2E2F86"/>
              </a:solidFill>
            </a:ln>
          </c:spPr>
          <c:marker>
            <c:symbol val="none"/>
          </c:marker>
          <c:cat>
            <c:numRef>
              <c:f>Sheet1!$A$2:$A$97</c:f>
              <c:numCache>
                <c:formatCode>General</c:formatCode>
                <c:ptCount val="96"/>
                <c:pt idx="2" formatCode="mmm\-yy">
                  <c:v>41760</c:v>
                </c:pt>
                <c:pt idx="3" formatCode="mmm\-yy">
                  <c:v>41791</c:v>
                </c:pt>
                <c:pt idx="4" formatCode="mmm\-yy">
                  <c:v>41821</c:v>
                </c:pt>
                <c:pt idx="5" formatCode="mmm\-yy">
                  <c:v>41852</c:v>
                </c:pt>
                <c:pt idx="6" formatCode="mmm\-yy">
                  <c:v>41883</c:v>
                </c:pt>
                <c:pt idx="7" formatCode="mmm\-yy">
                  <c:v>41913</c:v>
                </c:pt>
                <c:pt idx="8" formatCode="mmm\-yy">
                  <c:v>41944</c:v>
                </c:pt>
                <c:pt idx="9" formatCode="mmm\-yy">
                  <c:v>41974</c:v>
                </c:pt>
                <c:pt idx="10" formatCode="mmm\-yy">
                  <c:v>42005</c:v>
                </c:pt>
                <c:pt idx="11" formatCode="mmm\-yy">
                  <c:v>42036</c:v>
                </c:pt>
                <c:pt idx="12" formatCode="mmm\-yy">
                  <c:v>42064</c:v>
                </c:pt>
                <c:pt idx="13" formatCode="mmm\-yy">
                  <c:v>42095</c:v>
                </c:pt>
                <c:pt idx="14" formatCode="mmm\-yy">
                  <c:v>42125</c:v>
                </c:pt>
                <c:pt idx="15" formatCode="mmm\-yy">
                  <c:v>42156</c:v>
                </c:pt>
                <c:pt idx="16" formatCode="mmm\-yy">
                  <c:v>42186</c:v>
                </c:pt>
                <c:pt idx="17" formatCode="mmm\-yy">
                  <c:v>42217</c:v>
                </c:pt>
                <c:pt idx="18" formatCode="mmm\-yy">
                  <c:v>42248</c:v>
                </c:pt>
                <c:pt idx="19" formatCode="mmm\-yy">
                  <c:v>42278</c:v>
                </c:pt>
                <c:pt idx="20" formatCode="mmm\-yy">
                  <c:v>42309</c:v>
                </c:pt>
                <c:pt idx="21" formatCode="mmm\-yy">
                  <c:v>42339</c:v>
                </c:pt>
                <c:pt idx="22" formatCode="mmm\-yy">
                  <c:v>42370</c:v>
                </c:pt>
                <c:pt idx="23" formatCode="mmm\-yy">
                  <c:v>42401</c:v>
                </c:pt>
                <c:pt idx="24" formatCode="mmm\-yy">
                  <c:v>42430</c:v>
                </c:pt>
                <c:pt idx="25" formatCode="mmm\-yy">
                  <c:v>42461</c:v>
                </c:pt>
                <c:pt idx="26" formatCode="mmm\-yy">
                  <c:v>42491</c:v>
                </c:pt>
                <c:pt idx="27" formatCode="mmm\-yy">
                  <c:v>42522</c:v>
                </c:pt>
                <c:pt idx="28" formatCode="mmm\-yy">
                  <c:v>42552</c:v>
                </c:pt>
                <c:pt idx="29" formatCode="mmm\-yy">
                  <c:v>42583</c:v>
                </c:pt>
                <c:pt idx="30" formatCode="mmm\-yy">
                  <c:v>42614</c:v>
                </c:pt>
                <c:pt idx="31" formatCode="mmm\-yy">
                  <c:v>42644</c:v>
                </c:pt>
                <c:pt idx="32" formatCode="mmm\-yy">
                  <c:v>42675</c:v>
                </c:pt>
                <c:pt idx="33" formatCode="mmm\-yy">
                  <c:v>42705</c:v>
                </c:pt>
                <c:pt idx="34" formatCode="mmm\-yy">
                  <c:v>42736</c:v>
                </c:pt>
                <c:pt idx="35" formatCode="mmm\-yy">
                  <c:v>42767</c:v>
                </c:pt>
                <c:pt idx="36" formatCode="mmm\-yy">
                  <c:v>42795</c:v>
                </c:pt>
                <c:pt idx="37" formatCode="mmm\-yy">
                  <c:v>42826</c:v>
                </c:pt>
                <c:pt idx="38" formatCode="mmm\-yy">
                  <c:v>42856</c:v>
                </c:pt>
                <c:pt idx="39" formatCode="mmm\-yy">
                  <c:v>42887</c:v>
                </c:pt>
                <c:pt idx="40" formatCode="mmm\-yy">
                  <c:v>42917</c:v>
                </c:pt>
                <c:pt idx="41" formatCode="mmm\-yy">
                  <c:v>42948</c:v>
                </c:pt>
                <c:pt idx="42" formatCode="mmm\-yy">
                  <c:v>42979</c:v>
                </c:pt>
                <c:pt idx="43" formatCode="mmm\-yy">
                  <c:v>43009</c:v>
                </c:pt>
                <c:pt idx="44" formatCode="mmm\-yy">
                  <c:v>43040</c:v>
                </c:pt>
                <c:pt idx="45" formatCode="mmm\-yy">
                  <c:v>43070</c:v>
                </c:pt>
                <c:pt idx="46" formatCode="mmm\-yy">
                  <c:v>43101</c:v>
                </c:pt>
                <c:pt idx="47" formatCode="mmm\-yy">
                  <c:v>43132</c:v>
                </c:pt>
                <c:pt idx="48" formatCode="mmm\-yy">
                  <c:v>43160</c:v>
                </c:pt>
                <c:pt idx="49" formatCode="mmm\-yy">
                  <c:v>43191</c:v>
                </c:pt>
                <c:pt idx="50" formatCode="mmm\-yy">
                  <c:v>43221</c:v>
                </c:pt>
                <c:pt idx="51" formatCode="mmm\-yy">
                  <c:v>43252</c:v>
                </c:pt>
                <c:pt idx="52" formatCode="mmm\-yy">
                  <c:v>43282</c:v>
                </c:pt>
                <c:pt idx="53" formatCode="mmm\-yy">
                  <c:v>43313</c:v>
                </c:pt>
                <c:pt idx="54" formatCode="mmm\-yy">
                  <c:v>43344</c:v>
                </c:pt>
                <c:pt idx="55" formatCode="mmm\-yy">
                  <c:v>43374</c:v>
                </c:pt>
                <c:pt idx="56" formatCode="mmm\-yy">
                  <c:v>43405</c:v>
                </c:pt>
                <c:pt idx="57" formatCode="mmm\-yy">
                  <c:v>43435</c:v>
                </c:pt>
                <c:pt idx="58" formatCode="mmm\-yy">
                  <c:v>43466</c:v>
                </c:pt>
                <c:pt idx="59" formatCode="mmm\-yy">
                  <c:v>43497</c:v>
                </c:pt>
                <c:pt idx="60" formatCode="mmm\-yy">
                  <c:v>43525</c:v>
                </c:pt>
                <c:pt idx="61" formatCode="mmm\-yy">
                  <c:v>43556</c:v>
                </c:pt>
                <c:pt idx="62" formatCode="mmm\-yy">
                  <c:v>43586</c:v>
                </c:pt>
                <c:pt idx="63" formatCode="mmm\-yy">
                  <c:v>43617</c:v>
                </c:pt>
                <c:pt idx="64" formatCode="mmm\-yy">
                  <c:v>43647</c:v>
                </c:pt>
                <c:pt idx="65" formatCode="mmm\-yy">
                  <c:v>43678</c:v>
                </c:pt>
                <c:pt idx="66" formatCode="mmm\-yy">
                  <c:v>43709</c:v>
                </c:pt>
                <c:pt idx="67" formatCode="mmm\-yy">
                  <c:v>43739</c:v>
                </c:pt>
                <c:pt idx="68" formatCode="mmm\-yy">
                  <c:v>43770</c:v>
                </c:pt>
                <c:pt idx="69" formatCode="mmm\-yy">
                  <c:v>43800</c:v>
                </c:pt>
                <c:pt idx="70" formatCode="mmm\-yy">
                  <c:v>43831</c:v>
                </c:pt>
                <c:pt idx="71" formatCode="mmm\-yy">
                  <c:v>43862</c:v>
                </c:pt>
                <c:pt idx="72" formatCode="mmm\-yy">
                  <c:v>43922</c:v>
                </c:pt>
                <c:pt idx="73" formatCode="mmm\-yy">
                  <c:v>43952</c:v>
                </c:pt>
                <c:pt idx="74" formatCode="mmm\-yy">
                  <c:v>43983</c:v>
                </c:pt>
                <c:pt idx="75" formatCode="mmm\-yy">
                  <c:v>44013</c:v>
                </c:pt>
                <c:pt idx="76" formatCode="mmm\-yy">
                  <c:v>44044</c:v>
                </c:pt>
                <c:pt idx="77" formatCode="mmm\-yy">
                  <c:v>44075</c:v>
                </c:pt>
                <c:pt idx="78" formatCode="mmm\-yy">
                  <c:v>44105</c:v>
                </c:pt>
                <c:pt idx="79" formatCode="mmm\-yy">
                  <c:v>44136</c:v>
                </c:pt>
                <c:pt idx="80" formatCode="mmm\-yy">
                  <c:v>44166</c:v>
                </c:pt>
                <c:pt idx="81" formatCode="mmm\-yy">
                  <c:v>44197</c:v>
                </c:pt>
                <c:pt idx="82" formatCode="mmm\-yy">
                  <c:v>44228</c:v>
                </c:pt>
                <c:pt idx="83" formatCode="mmm\-yy">
                  <c:v>44256</c:v>
                </c:pt>
                <c:pt idx="84" formatCode="mmm\-yy">
                  <c:v>44287</c:v>
                </c:pt>
                <c:pt idx="85" formatCode="mmm\-yy">
                  <c:v>44317</c:v>
                </c:pt>
                <c:pt idx="86" formatCode="mmm\-yy">
                  <c:v>44348</c:v>
                </c:pt>
                <c:pt idx="87" formatCode="mmm\-yy">
                  <c:v>44378</c:v>
                </c:pt>
                <c:pt idx="88" formatCode="mmm\-yy">
                  <c:v>44409</c:v>
                </c:pt>
                <c:pt idx="89" formatCode="mmm\-yy">
                  <c:v>44440</c:v>
                </c:pt>
                <c:pt idx="90" formatCode="mmm\-yy">
                  <c:v>44470</c:v>
                </c:pt>
                <c:pt idx="91" formatCode="mmm\-yy">
                  <c:v>44501</c:v>
                </c:pt>
                <c:pt idx="92" formatCode="mmm\-yy">
                  <c:v>44531</c:v>
                </c:pt>
                <c:pt idx="93" formatCode="mmm\-yy">
                  <c:v>44562</c:v>
                </c:pt>
                <c:pt idx="94" formatCode="mmm\-yy">
                  <c:v>44593</c:v>
                </c:pt>
                <c:pt idx="95" formatCode="mmm\-yy">
                  <c:v>44621</c:v>
                </c:pt>
              </c:numCache>
            </c:numRef>
          </c:cat>
          <c:val>
            <c:numRef>
              <c:f>Sheet1!$D$2:$D$97</c:f>
              <c:numCache>
                <c:formatCode>General</c:formatCode>
                <c:ptCount val="96"/>
                <c:pt idx="2">
                  <c:v>13.3</c:v>
                </c:pt>
                <c:pt idx="3">
                  <c:v>12.3</c:v>
                </c:pt>
                <c:pt idx="4">
                  <c:v>12.2</c:v>
                </c:pt>
                <c:pt idx="5">
                  <c:v>11.3</c:v>
                </c:pt>
                <c:pt idx="6">
                  <c:v>12.1</c:v>
                </c:pt>
                <c:pt idx="7">
                  <c:v>12</c:v>
                </c:pt>
                <c:pt idx="8">
                  <c:v>11.4</c:v>
                </c:pt>
                <c:pt idx="9">
                  <c:v>10.3</c:v>
                </c:pt>
                <c:pt idx="10">
                  <c:v>10.1</c:v>
                </c:pt>
                <c:pt idx="11">
                  <c:v>10.7</c:v>
                </c:pt>
                <c:pt idx="12">
                  <c:v>11</c:v>
                </c:pt>
                <c:pt idx="13">
                  <c:v>11.2</c:v>
                </c:pt>
                <c:pt idx="14">
                  <c:v>11</c:v>
                </c:pt>
                <c:pt idx="15">
                  <c:v>11.3</c:v>
                </c:pt>
                <c:pt idx="16">
                  <c:v>11.2</c:v>
                </c:pt>
                <c:pt idx="17">
                  <c:v>12</c:v>
                </c:pt>
                <c:pt idx="18">
                  <c:v>12.4</c:v>
                </c:pt>
                <c:pt idx="19">
                  <c:v>12.2</c:v>
                </c:pt>
                <c:pt idx="20">
                  <c:v>12.1</c:v>
                </c:pt>
                <c:pt idx="21">
                  <c:v>12</c:v>
                </c:pt>
                <c:pt idx="22">
                  <c:v>12</c:v>
                </c:pt>
                <c:pt idx="23">
                  <c:v>11</c:v>
                </c:pt>
                <c:pt idx="24">
                  <c:v>10.9</c:v>
                </c:pt>
                <c:pt idx="25">
                  <c:v>11.1</c:v>
                </c:pt>
                <c:pt idx="26">
                  <c:v>12.7</c:v>
                </c:pt>
                <c:pt idx="27">
                  <c:v>12.2</c:v>
                </c:pt>
                <c:pt idx="28">
                  <c:v>13.2</c:v>
                </c:pt>
                <c:pt idx="29">
                  <c:v>12.1</c:v>
                </c:pt>
                <c:pt idx="30">
                  <c:v>11.9</c:v>
                </c:pt>
                <c:pt idx="31">
                  <c:v>12</c:v>
                </c:pt>
                <c:pt idx="32">
                  <c:v>12.7</c:v>
                </c:pt>
                <c:pt idx="33">
                  <c:v>12.7</c:v>
                </c:pt>
                <c:pt idx="34">
                  <c:v>12.2</c:v>
                </c:pt>
                <c:pt idx="35">
                  <c:v>12.5</c:v>
                </c:pt>
                <c:pt idx="36">
                  <c:v>13.1</c:v>
                </c:pt>
                <c:pt idx="37">
                  <c:v>12.9</c:v>
                </c:pt>
                <c:pt idx="38">
                  <c:v>13.1</c:v>
                </c:pt>
                <c:pt idx="39">
                  <c:v>13.5</c:v>
                </c:pt>
                <c:pt idx="40">
                  <c:v>13.8</c:v>
                </c:pt>
                <c:pt idx="41">
                  <c:v>12.4</c:v>
                </c:pt>
                <c:pt idx="42">
                  <c:v>11.5</c:v>
                </c:pt>
                <c:pt idx="43">
                  <c:v>11.4</c:v>
                </c:pt>
                <c:pt idx="44">
                  <c:v>11.3</c:v>
                </c:pt>
                <c:pt idx="45">
                  <c:v>11.4</c:v>
                </c:pt>
                <c:pt idx="46">
                  <c:v>11.1</c:v>
                </c:pt>
                <c:pt idx="47">
                  <c:v>10.9</c:v>
                </c:pt>
                <c:pt idx="48">
                  <c:v>11.4</c:v>
                </c:pt>
                <c:pt idx="49">
                  <c:v>11.5</c:v>
                </c:pt>
                <c:pt idx="50">
                  <c:v>12.3</c:v>
                </c:pt>
                <c:pt idx="51">
                  <c:v>11.6</c:v>
                </c:pt>
                <c:pt idx="52">
                  <c:v>10.9</c:v>
                </c:pt>
                <c:pt idx="53">
                  <c:v>10.6</c:v>
                </c:pt>
                <c:pt idx="54">
                  <c:v>11</c:v>
                </c:pt>
                <c:pt idx="55">
                  <c:v>11</c:v>
                </c:pt>
                <c:pt idx="56">
                  <c:v>10.8</c:v>
                </c:pt>
                <c:pt idx="57">
                  <c:v>11.6</c:v>
                </c:pt>
                <c:pt idx="58">
                  <c:v>11</c:v>
                </c:pt>
                <c:pt idx="59">
                  <c:v>10.6</c:v>
                </c:pt>
                <c:pt idx="60">
                  <c:v>8.1999999999999993</c:v>
                </c:pt>
                <c:pt idx="61">
                  <c:v>8.4</c:v>
                </c:pt>
                <c:pt idx="62">
                  <c:v>9</c:v>
                </c:pt>
                <c:pt idx="63">
                  <c:v>9.6</c:v>
                </c:pt>
                <c:pt idx="64">
                  <c:v>9.6999999999999993</c:v>
                </c:pt>
                <c:pt idx="65">
                  <c:v>9.1999999999999993</c:v>
                </c:pt>
                <c:pt idx="66">
                  <c:v>10</c:v>
                </c:pt>
                <c:pt idx="67">
                  <c:v>9.9</c:v>
                </c:pt>
                <c:pt idx="68">
                  <c:v>10.199999999999999</c:v>
                </c:pt>
                <c:pt idx="69">
                  <c:v>10.3</c:v>
                </c:pt>
                <c:pt idx="70">
                  <c:v>10.199999999999999</c:v>
                </c:pt>
                <c:pt idx="71">
                  <c:v>9.4</c:v>
                </c:pt>
                <c:pt idx="72">
                  <c:v>11.5</c:v>
                </c:pt>
                <c:pt idx="73">
                  <c:v>13.9</c:v>
                </c:pt>
                <c:pt idx="74">
                  <c:v>17</c:v>
                </c:pt>
                <c:pt idx="75">
                  <c:v>15.9</c:v>
                </c:pt>
                <c:pt idx="76">
                  <c:v>15.8</c:v>
                </c:pt>
                <c:pt idx="77">
                  <c:v>16.2</c:v>
                </c:pt>
                <c:pt idx="78">
                  <c:v>17</c:v>
                </c:pt>
                <c:pt idx="79">
                  <c:v>17.2</c:v>
                </c:pt>
                <c:pt idx="80">
                  <c:v>15.7</c:v>
                </c:pt>
                <c:pt idx="81">
                  <c:v>14.9</c:v>
                </c:pt>
                <c:pt idx="82">
                  <c:v>14.7</c:v>
                </c:pt>
                <c:pt idx="83">
                  <c:v>14.6</c:v>
                </c:pt>
                <c:pt idx="84">
                  <c:v>13.5</c:v>
                </c:pt>
                <c:pt idx="85">
                  <c:v>13</c:v>
                </c:pt>
                <c:pt idx="86">
                  <c:v>13.3</c:v>
                </c:pt>
                <c:pt idx="87">
                  <c:v>14.7</c:v>
                </c:pt>
                <c:pt idx="88">
                  <c:v>14.6</c:v>
                </c:pt>
                <c:pt idx="89">
                  <c:v>14.8</c:v>
                </c:pt>
                <c:pt idx="90">
                  <c:v>15.6</c:v>
                </c:pt>
                <c:pt idx="91">
                  <c:v>15.6</c:v>
                </c:pt>
                <c:pt idx="92">
                  <c:v>15.5</c:v>
                </c:pt>
                <c:pt idx="93">
                  <c:v>15.5</c:v>
                </c:pt>
                <c:pt idx="94">
                  <c:v>16.5</c:v>
                </c:pt>
                <c:pt idx="95">
                  <c:v>17.100000000000001</c:v>
                </c:pt>
              </c:numCache>
            </c:numRef>
          </c:val>
          <c:smooth val="0"/>
          <c:extLst>
            <c:ext xmlns:c16="http://schemas.microsoft.com/office/drawing/2014/chart" uri="{C3380CC4-5D6E-409C-BE32-E72D297353CC}">
              <c16:uniqueId val="{00000002-2F47-4C1E-AEAA-853239B72F8D}"/>
            </c:ext>
          </c:extLst>
        </c:ser>
        <c:dLbls>
          <c:showLegendKey val="0"/>
          <c:showVal val="0"/>
          <c:showCatName val="0"/>
          <c:showSerName val="0"/>
          <c:showPercent val="0"/>
          <c:showBubbleSize val="0"/>
        </c:dLbls>
        <c:smooth val="0"/>
        <c:axId val="2029075439"/>
        <c:axId val="1"/>
      </c:lineChart>
      <c:dateAx>
        <c:axId val="2029075439"/>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scaling>
        <c:delete val="0"/>
        <c:axPos val="l"/>
        <c:title>
          <c:tx>
            <c:rich>
              <a:bodyPr/>
              <a:lstStyle/>
              <a:p>
                <a:pPr>
                  <a:defRPr sz="1099" b="0" i="0" u="none" strike="noStrike" baseline="0">
                    <a:solidFill>
                      <a:srgbClr val="000000"/>
                    </a:solidFill>
                    <a:latin typeface="Corbel"/>
                    <a:ea typeface="Corbel"/>
                    <a:cs typeface="Corbel"/>
                  </a:defRPr>
                </a:pPr>
                <a:r>
                  <a:rPr lang="en-GB" dirty="0"/>
                  <a:t>% risky drinkers (3</a:t>
                </a:r>
                <a:r>
                  <a:rPr lang="en-GB" baseline="0" dirty="0"/>
                  <a:t>-month moving average)</a:t>
                </a:r>
                <a:endParaRPr lang="en-GB" dirty="0"/>
              </a:p>
            </c:rich>
          </c:tx>
          <c:layout>
            <c:manualLayout>
              <c:xMode val="edge"/>
              <c:yMode val="edge"/>
              <c:x val="2.0414236414892584E-2"/>
              <c:y val="0.13685175950399947"/>
            </c:manualLayout>
          </c:layout>
          <c:overlay val="0"/>
        </c:title>
        <c:numFmt formatCode="0" sourceLinked="0"/>
        <c:majorTickMark val="out"/>
        <c:minorTickMark val="none"/>
        <c:tickLblPos val="nextTo"/>
        <c:txPr>
          <a:bodyPr rot="0" vert="horz"/>
          <a:lstStyle/>
          <a:p>
            <a:pPr>
              <a:defRPr/>
            </a:pPr>
            <a:endParaRPr lang="en-US"/>
          </a:p>
        </c:txPr>
        <c:crossAx val="2029075439"/>
        <c:crosses val="autoZero"/>
        <c:crossBetween val="between"/>
        <c:majorUnit val="10"/>
      </c:valAx>
      <c:spPr>
        <a:noFill/>
        <a:ln w="25368">
          <a:noFill/>
        </a:ln>
      </c:spPr>
    </c:plotArea>
    <c:legend>
      <c:legendPos val="r"/>
      <c:layout>
        <c:manualLayout>
          <c:xMode val="edge"/>
          <c:yMode val="edge"/>
          <c:x val="0.86582725770389812"/>
          <c:y val="0.66259931864224253"/>
          <c:w val="0.10499246621950035"/>
          <c:h val="0.187561851477796"/>
        </c:manualLayout>
      </c:layout>
      <c:overlay val="0"/>
    </c:legend>
    <c:plotVisOnly val="1"/>
    <c:dispBlanksAs val="gap"/>
    <c:showDLblsOverMax val="0"/>
  </c:chart>
  <c:txPr>
    <a:bodyPr/>
    <a:lstStyle/>
    <a:p>
      <a:pPr>
        <a:defRPr sz="109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3753888402838539E-2"/>
          <c:y val="3.2774670270863761E-2"/>
          <c:w val="0.87382072032662583"/>
          <c:h val="0.84192215816394278"/>
        </c:manualLayout>
      </c:layout>
      <c:lineChart>
        <c:grouping val="standard"/>
        <c:varyColors val="0"/>
        <c:ser>
          <c:idx val="0"/>
          <c:order val="0"/>
          <c:tx>
            <c:strRef>
              <c:f>Sheet1!$B$1</c:f>
              <c:strCache>
                <c:ptCount val="1"/>
                <c:pt idx="0">
                  <c:v>All</c:v>
                </c:pt>
              </c:strCache>
            </c:strRef>
          </c:tx>
          <c:spPr>
            <a:ln>
              <a:solidFill>
                <a:srgbClr val="E6007E"/>
              </a:solidFill>
            </a:ln>
          </c:spPr>
          <c:marker>
            <c:symbol val="none"/>
          </c:marker>
          <c:cat>
            <c:numRef>
              <c:f>Sheet1!$A$2:$A$141</c:f>
              <c:numCache>
                <c:formatCode>mmm\-yy</c:formatCode>
                <c:ptCount val="140"/>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44682</c:v>
                </c:pt>
                <c:pt idx="96">
                  <c:v>44713</c:v>
                </c:pt>
                <c:pt idx="97">
                  <c:v>44743</c:v>
                </c:pt>
                <c:pt idx="98">
                  <c:v>44774</c:v>
                </c:pt>
                <c:pt idx="99">
                  <c:v>44805</c:v>
                </c:pt>
                <c:pt idx="100">
                  <c:v>44835</c:v>
                </c:pt>
                <c:pt idx="101">
                  <c:v>44866</c:v>
                </c:pt>
                <c:pt idx="102">
                  <c:v>44896</c:v>
                </c:pt>
                <c:pt idx="103">
                  <c:v>44927</c:v>
                </c:pt>
                <c:pt idx="104">
                  <c:v>44958</c:v>
                </c:pt>
                <c:pt idx="105">
                  <c:v>44986</c:v>
                </c:pt>
                <c:pt idx="106">
                  <c:v>45017</c:v>
                </c:pt>
                <c:pt idx="107">
                  <c:v>45047</c:v>
                </c:pt>
                <c:pt idx="108">
                  <c:v>45078</c:v>
                </c:pt>
                <c:pt idx="109">
                  <c:v>45108</c:v>
                </c:pt>
                <c:pt idx="110">
                  <c:v>45139</c:v>
                </c:pt>
                <c:pt idx="111">
                  <c:v>45170</c:v>
                </c:pt>
                <c:pt idx="112">
                  <c:v>45200</c:v>
                </c:pt>
                <c:pt idx="113">
                  <c:v>45231</c:v>
                </c:pt>
                <c:pt idx="114">
                  <c:v>45261</c:v>
                </c:pt>
                <c:pt idx="115">
                  <c:v>45292</c:v>
                </c:pt>
                <c:pt idx="116">
                  <c:v>45323</c:v>
                </c:pt>
                <c:pt idx="117">
                  <c:v>45352</c:v>
                </c:pt>
                <c:pt idx="118">
                  <c:v>45383</c:v>
                </c:pt>
                <c:pt idx="119">
                  <c:v>45413</c:v>
                </c:pt>
                <c:pt idx="120">
                  <c:v>45444</c:v>
                </c:pt>
                <c:pt idx="121">
                  <c:v>45474</c:v>
                </c:pt>
                <c:pt idx="122">
                  <c:v>45505</c:v>
                </c:pt>
                <c:pt idx="123">
                  <c:v>45536</c:v>
                </c:pt>
                <c:pt idx="124">
                  <c:v>45566</c:v>
                </c:pt>
                <c:pt idx="125">
                  <c:v>45597</c:v>
                </c:pt>
                <c:pt idx="126">
                  <c:v>45627</c:v>
                </c:pt>
                <c:pt idx="127">
                  <c:v>45658</c:v>
                </c:pt>
                <c:pt idx="128">
                  <c:v>45689</c:v>
                </c:pt>
                <c:pt idx="129">
                  <c:v>45717</c:v>
                </c:pt>
                <c:pt idx="130">
                  <c:v>45748</c:v>
                </c:pt>
                <c:pt idx="131">
                  <c:v>45778</c:v>
                </c:pt>
                <c:pt idx="132">
                  <c:v>45809</c:v>
                </c:pt>
                <c:pt idx="133">
                  <c:v>45839</c:v>
                </c:pt>
                <c:pt idx="134">
                  <c:v>45870</c:v>
                </c:pt>
                <c:pt idx="135">
                  <c:v>45901</c:v>
                </c:pt>
                <c:pt idx="136">
                  <c:v>45931</c:v>
                </c:pt>
                <c:pt idx="137">
                  <c:v>45962</c:v>
                </c:pt>
                <c:pt idx="138">
                  <c:v>45992</c:v>
                </c:pt>
                <c:pt idx="139">
                  <c:v>46054</c:v>
                </c:pt>
              </c:numCache>
            </c:numRef>
          </c:cat>
          <c:val>
            <c:numRef>
              <c:f>Sheet1!$B$2:$B$141</c:f>
              <c:numCache>
                <c:formatCode>General</c:formatCode>
                <c:ptCount val="140"/>
                <c:pt idx="0">
                  <c:v>28.1</c:v>
                </c:pt>
                <c:pt idx="1">
                  <c:v>26.7</c:v>
                </c:pt>
                <c:pt idx="2">
                  <c:v>26</c:v>
                </c:pt>
                <c:pt idx="3">
                  <c:v>25.7</c:v>
                </c:pt>
                <c:pt idx="4">
                  <c:v>26.8</c:v>
                </c:pt>
                <c:pt idx="5">
                  <c:v>27.5</c:v>
                </c:pt>
                <c:pt idx="6">
                  <c:v>26.4</c:v>
                </c:pt>
                <c:pt idx="7">
                  <c:v>26</c:v>
                </c:pt>
                <c:pt idx="8">
                  <c:v>25.8</c:v>
                </c:pt>
                <c:pt idx="9">
                  <c:v>25.7</c:v>
                </c:pt>
                <c:pt idx="10">
                  <c:v>25.2</c:v>
                </c:pt>
                <c:pt idx="11">
                  <c:v>25.4</c:v>
                </c:pt>
                <c:pt idx="12">
                  <c:v>25.9</c:v>
                </c:pt>
                <c:pt idx="13">
                  <c:v>26.2</c:v>
                </c:pt>
                <c:pt idx="14">
                  <c:v>25.6</c:v>
                </c:pt>
                <c:pt idx="15">
                  <c:v>26.2</c:v>
                </c:pt>
                <c:pt idx="16">
                  <c:v>26.8</c:v>
                </c:pt>
                <c:pt idx="17">
                  <c:v>27.1</c:v>
                </c:pt>
                <c:pt idx="18">
                  <c:v>27</c:v>
                </c:pt>
                <c:pt idx="19">
                  <c:v>27.3</c:v>
                </c:pt>
                <c:pt idx="20">
                  <c:v>27.1</c:v>
                </c:pt>
                <c:pt idx="21">
                  <c:v>26</c:v>
                </c:pt>
                <c:pt idx="22">
                  <c:v>26.3</c:v>
                </c:pt>
                <c:pt idx="23">
                  <c:v>27.5</c:v>
                </c:pt>
                <c:pt idx="24">
                  <c:v>29.3</c:v>
                </c:pt>
                <c:pt idx="25">
                  <c:v>28.3</c:v>
                </c:pt>
                <c:pt idx="26">
                  <c:v>27.6</c:v>
                </c:pt>
                <c:pt idx="27">
                  <c:v>26.8</c:v>
                </c:pt>
                <c:pt idx="28">
                  <c:v>27.2</c:v>
                </c:pt>
                <c:pt idx="29">
                  <c:v>27.3</c:v>
                </c:pt>
                <c:pt idx="30">
                  <c:v>26.9</c:v>
                </c:pt>
                <c:pt idx="31">
                  <c:v>26.5</c:v>
                </c:pt>
                <c:pt idx="32">
                  <c:v>26.9</c:v>
                </c:pt>
                <c:pt idx="33">
                  <c:v>27.4</c:v>
                </c:pt>
                <c:pt idx="34">
                  <c:v>28.2</c:v>
                </c:pt>
                <c:pt idx="35">
                  <c:v>27.9</c:v>
                </c:pt>
                <c:pt idx="36">
                  <c:v>28.1</c:v>
                </c:pt>
                <c:pt idx="37">
                  <c:v>28.7</c:v>
                </c:pt>
                <c:pt idx="38">
                  <c:v>28.6</c:v>
                </c:pt>
                <c:pt idx="39">
                  <c:v>27.3</c:v>
                </c:pt>
                <c:pt idx="40">
                  <c:v>26.3</c:v>
                </c:pt>
                <c:pt idx="41">
                  <c:v>26.3</c:v>
                </c:pt>
                <c:pt idx="42">
                  <c:v>26.6</c:v>
                </c:pt>
                <c:pt idx="43">
                  <c:v>26.5</c:v>
                </c:pt>
                <c:pt idx="44">
                  <c:v>27.2</c:v>
                </c:pt>
                <c:pt idx="45">
                  <c:v>26.5</c:v>
                </c:pt>
                <c:pt idx="46">
                  <c:v>27</c:v>
                </c:pt>
                <c:pt idx="47">
                  <c:v>26</c:v>
                </c:pt>
                <c:pt idx="48">
                  <c:v>26.4</c:v>
                </c:pt>
                <c:pt idx="49">
                  <c:v>25.8</c:v>
                </c:pt>
                <c:pt idx="50">
                  <c:v>25.5</c:v>
                </c:pt>
                <c:pt idx="51">
                  <c:v>26</c:v>
                </c:pt>
                <c:pt idx="52">
                  <c:v>27.1</c:v>
                </c:pt>
                <c:pt idx="53">
                  <c:v>26.7</c:v>
                </c:pt>
                <c:pt idx="54">
                  <c:v>26</c:v>
                </c:pt>
                <c:pt idx="55">
                  <c:v>26.2</c:v>
                </c:pt>
                <c:pt idx="56">
                  <c:v>26.5</c:v>
                </c:pt>
                <c:pt idx="57">
                  <c:v>26.8</c:v>
                </c:pt>
                <c:pt idx="58">
                  <c:v>24.8</c:v>
                </c:pt>
                <c:pt idx="59">
                  <c:v>24.2</c:v>
                </c:pt>
                <c:pt idx="60">
                  <c:v>23.9</c:v>
                </c:pt>
                <c:pt idx="61">
                  <c:v>24.1</c:v>
                </c:pt>
                <c:pt idx="62">
                  <c:v>24.7</c:v>
                </c:pt>
                <c:pt idx="63">
                  <c:v>25</c:v>
                </c:pt>
                <c:pt idx="64">
                  <c:v>25.8</c:v>
                </c:pt>
                <c:pt idx="65">
                  <c:v>25.4</c:v>
                </c:pt>
                <c:pt idx="66">
                  <c:v>25.9</c:v>
                </c:pt>
                <c:pt idx="67">
                  <c:v>26.4</c:v>
                </c:pt>
                <c:pt idx="68">
                  <c:v>26.6</c:v>
                </c:pt>
                <c:pt idx="69">
                  <c:v>24.9</c:v>
                </c:pt>
                <c:pt idx="70">
                  <c:v>28.3</c:v>
                </c:pt>
                <c:pt idx="71">
                  <c:v>32.200000000000003</c:v>
                </c:pt>
                <c:pt idx="72">
                  <c:v>36.700000000000003</c:v>
                </c:pt>
                <c:pt idx="73">
                  <c:v>34.9</c:v>
                </c:pt>
                <c:pt idx="74">
                  <c:v>34</c:v>
                </c:pt>
                <c:pt idx="75">
                  <c:v>33.299999999999997</c:v>
                </c:pt>
                <c:pt idx="76">
                  <c:v>33.200000000000003</c:v>
                </c:pt>
                <c:pt idx="77">
                  <c:v>32.6</c:v>
                </c:pt>
                <c:pt idx="78">
                  <c:v>32</c:v>
                </c:pt>
                <c:pt idx="79">
                  <c:v>32.4</c:v>
                </c:pt>
                <c:pt idx="80">
                  <c:v>31</c:v>
                </c:pt>
                <c:pt idx="81">
                  <c:v>30.3</c:v>
                </c:pt>
                <c:pt idx="82">
                  <c:v>28.2</c:v>
                </c:pt>
                <c:pt idx="83">
                  <c:v>29.9</c:v>
                </c:pt>
                <c:pt idx="84">
                  <c:v>30.9</c:v>
                </c:pt>
                <c:pt idx="85">
                  <c:v>32.6</c:v>
                </c:pt>
                <c:pt idx="86">
                  <c:v>32.799999999999997</c:v>
                </c:pt>
                <c:pt idx="87">
                  <c:v>33.4</c:v>
                </c:pt>
                <c:pt idx="88">
                  <c:v>33.799999999999997</c:v>
                </c:pt>
                <c:pt idx="89">
                  <c:v>33.700000000000003</c:v>
                </c:pt>
                <c:pt idx="90">
                  <c:v>32.700000000000003</c:v>
                </c:pt>
                <c:pt idx="91">
                  <c:v>32.4</c:v>
                </c:pt>
                <c:pt idx="92">
                  <c:v>32.200000000000003</c:v>
                </c:pt>
                <c:pt idx="93">
                  <c:v>32</c:v>
                </c:pt>
                <c:pt idx="94">
                  <c:v>31.8</c:v>
                </c:pt>
                <c:pt idx="95">
                  <c:v>31.6</c:v>
                </c:pt>
                <c:pt idx="96">
                  <c:v>31.8</c:v>
                </c:pt>
                <c:pt idx="97">
                  <c:v>32.4</c:v>
                </c:pt>
                <c:pt idx="98">
                  <c:v>32.9</c:v>
                </c:pt>
                <c:pt idx="99">
                  <c:v>33.700000000000003</c:v>
                </c:pt>
                <c:pt idx="100">
                  <c:v>33.4</c:v>
                </c:pt>
                <c:pt idx="101">
                  <c:v>33.200000000000003</c:v>
                </c:pt>
                <c:pt idx="102">
                  <c:v>33.1</c:v>
                </c:pt>
                <c:pt idx="103">
                  <c:v>32.4</c:v>
                </c:pt>
                <c:pt idx="104">
                  <c:v>31</c:v>
                </c:pt>
                <c:pt idx="105">
                  <c:v>30.1</c:v>
                </c:pt>
                <c:pt idx="106">
                  <c:v>29.7</c:v>
                </c:pt>
                <c:pt idx="107">
                  <c:v>30.6</c:v>
                </c:pt>
                <c:pt idx="108">
                  <c:v>30.7</c:v>
                </c:pt>
                <c:pt idx="109">
                  <c:v>31.4</c:v>
                </c:pt>
                <c:pt idx="110">
                  <c:v>32</c:v>
                </c:pt>
                <c:pt idx="111">
                  <c:v>32.299999999999997</c:v>
                </c:pt>
                <c:pt idx="112">
                  <c:v>32.4</c:v>
                </c:pt>
                <c:pt idx="113">
                  <c:v>31.9</c:v>
                </c:pt>
                <c:pt idx="114">
                  <c:v>31.7</c:v>
                </c:pt>
                <c:pt idx="115">
                  <c:v>30.5</c:v>
                </c:pt>
                <c:pt idx="116">
                  <c:v>29.7</c:v>
                </c:pt>
                <c:pt idx="117">
                  <c:v>29.1</c:v>
                </c:pt>
                <c:pt idx="118">
                  <c:v>29.8</c:v>
                </c:pt>
                <c:pt idx="119">
                  <c:v>30.5</c:v>
                </c:pt>
                <c:pt idx="120">
                  <c:v>31</c:v>
                </c:pt>
                <c:pt idx="121">
                  <c:v>31.2</c:v>
                </c:pt>
                <c:pt idx="122">
                  <c:v>30.4</c:v>
                </c:pt>
                <c:pt idx="123">
                  <c:v>29.8</c:v>
                </c:pt>
                <c:pt idx="124">
                  <c:v>29.3</c:v>
                </c:pt>
                <c:pt idx="125">
                  <c:v>29.4</c:v>
                </c:pt>
                <c:pt idx="126">
                  <c:v>29.2</c:v>
                </c:pt>
                <c:pt idx="127">
                  <c:v>29.3</c:v>
                </c:pt>
                <c:pt idx="128">
                  <c:v>29</c:v>
                </c:pt>
                <c:pt idx="129">
                  <c:v>30</c:v>
                </c:pt>
                <c:pt idx="130">
                  <c:v>29.6</c:v>
                </c:pt>
                <c:pt idx="131">
                  <c:v>30.9</c:v>
                </c:pt>
                <c:pt idx="132">
                  <c:v>30.1</c:v>
                </c:pt>
                <c:pt idx="133">
                  <c:v>31.1</c:v>
                </c:pt>
                <c:pt idx="134">
                  <c:v>29.8</c:v>
                </c:pt>
                <c:pt idx="135">
                  <c:v>30.5</c:v>
                </c:pt>
                <c:pt idx="136">
                  <c:v>29.2</c:v>
                </c:pt>
                <c:pt idx="137">
                  <c:v>30.6</c:v>
                </c:pt>
                <c:pt idx="138">
                  <c:v>29.8</c:v>
                </c:pt>
                <c:pt idx="139">
                  <c:v>29</c:v>
                </c:pt>
              </c:numCache>
            </c:numRef>
          </c:val>
          <c:smooth val="0"/>
          <c:extLst>
            <c:ext xmlns:c16="http://schemas.microsoft.com/office/drawing/2014/chart" uri="{C3380CC4-5D6E-409C-BE32-E72D297353CC}">
              <c16:uniqueId val="{00000000-2070-4625-9F79-CCF48FE2CB3F}"/>
            </c:ext>
          </c:extLst>
        </c:ser>
        <c:ser>
          <c:idx val="1"/>
          <c:order val="1"/>
          <c:tx>
            <c:strRef>
              <c:f>Sheet1!$C$1</c:f>
              <c:strCache>
                <c:ptCount val="1"/>
                <c:pt idx="0">
                  <c:v>Men</c:v>
                </c:pt>
              </c:strCache>
            </c:strRef>
          </c:tx>
          <c:spPr>
            <a:ln>
              <a:solidFill>
                <a:srgbClr val="186DB6"/>
              </a:solidFill>
            </a:ln>
          </c:spPr>
          <c:marker>
            <c:symbol val="none"/>
          </c:marker>
          <c:cat>
            <c:numRef>
              <c:f>Sheet1!$A$2:$A$141</c:f>
              <c:numCache>
                <c:formatCode>mmm\-yy</c:formatCode>
                <c:ptCount val="140"/>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44682</c:v>
                </c:pt>
                <c:pt idx="96">
                  <c:v>44713</c:v>
                </c:pt>
                <c:pt idx="97">
                  <c:v>44743</c:v>
                </c:pt>
                <c:pt idx="98">
                  <c:v>44774</c:v>
                </c:pt>
                <c:pt idx="99">
                  <c:v>44805</c:v>
                </c:pt>
                <c:pt idx="100">
                  <c:v>44835</c:v>
                </c:pt>
                <c:pt idx="101">
                  <c:v>44866</c:v>
                </c:pt>
                <c:pt idx="102">
                  <c:v>44896</c:v>
                </c:pt>
                <c:pt idx="103">
                  <c:v>44927</c:v>
                </c:pt>
                <c:pt idx="104">
                  <c:v>44958</c:v>
                </c:pt>
                <c:pt idx="105">
                  <c:v>44986</c:v>
                </c:pt>
                <c:pt idx="106">
                  <c:v>45017</c:v>
                </c:pt>
                <c:pt idx="107">
                  <c:v>45047</c:v>
                </c:pt>
                <c:pt idx="108">
                  <c:v>45078</c:v>
                </c:pt>
                <c:pt idx="109">
                  <c:v>45108</c:v>
                </c:pt>
                <c:pt idx="110">
                  <c:v>45139</c:v>
                </c:pt>
                <c:pt idx="111">
                  <c:v>45170</c:v>
                </c:pt>
                <c:pt idx="112">
                  <c:v>45200</c:v>
                </c:pt>
                <c:pt idx="113">
                  <c:v>45231</c:v>
                </c:pt>
                <c:pt idx="114">
                  <c:v>45261</c:v>
                </c:pt>
                <c:pt idx="115">
                  <c:v>45292</c:v>
                </c:pt>
                <c:pt idx="116">
                  <c:v>45323</c:v>
                </c:pt>
                <c:pt idx="117">
                  <c:v>45352</c:v>
                </c:pt>
                <c:pt idx="118">
                  <c:v>45383</c:v>
                </c:pt>
                <c:pt idx="119">
                  <c:v>45413</c:v>
                </c:pt>
                <c:pt idx="120">
                  <c:v>45444</c:v>
                </c:pt>
                <c:pt idx="121">
                  <c:v>45474</c:v>
                </c:pt>
                <c:pt idx="122">
                  <c:v>45505</c:v>
                </c:pt>
                <c:pt idx="123">
                  <c:v>45536</c:v>
                </c:pt>
                <c:pt idx="124">
                  <c:v>45566</c:v>
                </c:pt>
                <c:pt idx="125">
                  <c:v>45597</c:v>
                </c:pt>
                <c:pt idx="126">
                  <c:v>45627</c:v>
                </c:pt>
                <c:pt idx="127">
                  <c:v>45658</c:v>
                </c:pt>
                <c:pt idx="128">
                  <c:v>45689</c:v>
                </c:pt>
                <c:pt idx="129">
                  <c:v>45717</c:v>
                </c:pt>
                <c:pt idx="130">
                  <c:v>45748</c:v>
                </c:pt>
                <c:pt idx="131">
                  <c:v>45778</c:v>
                </c:pt>
                <c:pt idx="132">
                  <c:v>45809</c:v>
                </c:pt>
                <c:pt idx="133">
                  <c:v>45839</c:v>
                </c:pt>
                <c:pt idx="134">
                  <c:v>45870</c:v>
                </c:pt>
                <c:pt idx="135">
                  <c:v>45901</c:v>
                </c:pt>
                <c:pt idx="136">
                  <c:v>45931</c:v>
                </c:pt>
                <c:pt idx="137">
                  <c:v>45962</c:v>
                </c:pt>
                <c:pt idx="138">
                  <c:v>45992</c:v>
                </c:pt>
                <c:pt idx="139">
                  <c:v>46054</c:v>
                </c:pt>
              </c:numCache>
            </c:numRef>
          </c:cat>
          <c:val>
            <c:numRef>
              <c:f>Sheet1!$C$2:$C$141</c:f>
              <c:numCache>
                <c:formatCode>General</c:formatCode>
                <c:ptCount val="140"/>
                <c:pt idx="0">
                  <c:v>37.9</c:v>
                </c:pt>
                <c:pt idx="1">
                  <c:v>36.6</c:v>
                </c:pt>
                <c:pt idx="2">
                  <c:v>35.200000000000003</c:v>
                </c:pt>
                <c:pt idx="3">
                  <c:v>33.4</c:v>
                </c:pt>
                <c:pt idx="4">
                  <c:v>34.299999999999997</c:v>
                </c:pt>
                <c:pt idx="5">
                  <c:v>35.700000000000003</c:v>
                </c:pt>
                <c:pt idx="6">
                  <c:v>35.5</c:v>
                </c:pt>
                <c:pt idx="7">
                  <c:v>34.799999999999997</c:v>
                </c:pt>
                <c:pt idx="8">
                  <c:v>34.1</c:v>
                </c:pt>
                <c:pt idx="9">
                  <c:v>33.4</c:v>
                </c:pt>
                <c:pt idx="10">
                  <c:v>32.5</c:v>
                </c:pt>
                <c:pt idx="11">
                  <c:v>32.9</c:v>
                </c:pt>
                <c:pt idx="12">
                  <c:v>32.9</c:v>
                </c:pt>
                <c:pt idx="13">
                  <c:v>33</c:v>
                </c:pt>
                <c:pt idx="14">
                  <c:v>32.6</c:v>
                </c:pt>
                <c:pt idx="15">
                  <c:v>33.9</c:v>
                </c:pt>
                <c:pt idx="16">
                  <c:v>35</c:v>
                </c:pt>
                <c:pt idx="17">
                  <c:v>35.4</c:v>
                </c:pt>
                <c:pt idx="18">
                  <c:v>35.6</c:v>
                </c:pt>
                <c:pt idx="19">
                  <c:v>36.6</c:v>
                </c:pt>
                <c:pt idx="20">
                  <c:v>36.1</c:v>
                </c:pt>
                <c:pt idx="21">
                  <c:v>34.4</c:v>
                </c:pt>
                <c:pt idx="22">
                  <c:v>34.200000000000003</c:v>
                </c:pt>
                <c:pt idx="23">
                  <c:v>35.700000000000003</c:v>
                </c:pt>
                <c:pt idx="24">
                  <c:v>38.1</c:v>
                </c:pt>
                <c:pt idx="25">
                  <c:v>36.6</c:v>
                </c:pt>
                <c:pt idx="26">
                  <c:v>35.200000000000003</c:v>
                </c:pt>
                <c:pt idx="27">
                  <c:v>34.6</c:v>
                </c:pt>
                <c:pt idx="28">
                  <c:v>35.6</c:v>
                </c:pt>
                <c:pt idx="29">
                  <c:v>35.299999999999997</c:v>
                </c:pt>
                <c:pt idx="30">
                  <c:v>34.9</c:v>
                </c:pt>
                <c:pt idx="31">
                  <c:v>34.700000000000003</c:v>
                </c:pt>
                <c:pt idx="32">
                  <c:v>35.9</c:v>
                </c:pt>
                <c:pt idx="33">
                  <c:v>35.799999999999997</c:v>
                </c:pt>
                <c:pt idx="34">
                  <c:v>36.299999999999997</c:v>
                </c:pt>
                <c:pt idx="35">
                  <c:v>36.200000000000003</c:v>
                </c:pt>
                <c:pt idx="36">
                  <c:v>37</c:v>
                </c:pt>
                <c:pt idx="37">
                  <c:v>37.4</c:v>
                </c:pt>
                <c:pt idx="38">
                  <c:v>37.4</c:v>
                </c:pt>
                <c:pt idx="39">
                  <c:v>35.799999999999997</c:v>
                </c:pt>
                <c:pt idx="40">
                  <c:v>34.799999999999997</c:v>
                </c:pt>
                <c:pt idx="41">
                  <c:v>35</c:v>
                </c:pt>
                <c:pt idx="42">
                  <c:v>35.4</c:v>
                </c:pt>
                <c:pt idx="43">
                  <c:v>35.299999999999997</c:v>
                </c:pt>
                <c:pt idx="44">
                  <c:v>36.4</c:v>
                </c:pt>
                <c:pt idx="45">
                  <c:v>34.6</c:v>
                </c:pt>
                <c:pt idx="46">
                  <c:v>35.5</c:v>
                </c:pt>
                <c:pt idx="47">
                  <c:v>33.700000000000003</c:v>
                </c:pt>
                <c:pt idx="48">
                  <c:v>35.200000000000003</c:v>
                </c:pt>
                <c:pt idx="49">
                  <c:v>33.9</c:v>
                </c:pt>
                <c:pt idx="50">
                  <c:v>33.9</c:v>
                </c:pt>
                <c:pt idx="51">
                  <c:v>34.6</c:v>
                </c:pt>
                <c:pt idx="52">
                  <c:v>35.700000000000003</c:v>
                </c:pt>
                <c:pt idx="53">
                  <c:v>34.9</c:v>
                </c:pt>
                <c:pt idx="54">
                  <c:v>33.1</c:v>
                </c:pt>
                <c:pt idx="55">
                  <c:v>33.700000000000003</c:v>
                </c:pt>
                <c:pt idx="56">
                  <c:v>34</c:v>
                </c:pt>
                <c:pt idx="57">
                  <c:v>34.5</c:v>
                </c:pt>
                <c:pt idx="58">
                  <c:v>31.4</c:v>
                </c:pt>
                <c:pt idx="59">
                  <c:v>31.2</c:v>
                </c:pt>
                <c:pt idx="60">
                  <c:v>32.1</c:v>
                </c:pt>
                <c:pt idx="61">
                  <c:v>32.9</c:v>
                </c:pt>
                <c:pt idx="62">
                  <c:v>33.4</c:v>
                </c:pt>
                <c:pt idx="63">
                  <c:v>33.9</c:v>
                </c:pt>
                <c:pt idx="64">
                  <c:v>34.9</c:v>
                </c:pt>
                <c:pt idx="65">
                  <c:v>34</c:v>
                </c:pt>
                <c:pt idx="66">
                  <c:v>33.9</c:v>
                </c:pt>
                <c:pt idx="67">
                  <c:v>34.700000000000003</c:v>
                </c:pt>
                <c:pt idx="68">
                  <c:v>35.4</c:v>
                </c:pt>
                <c:pt idx="69">
                  <c:v>32.700000000000003</c:v>
                </c:pt>
                <c:pt idx="70">
                  <c:v>35.799999999999997</c:v>
                </c:pt>
                <c:pt idx="71">
                  <c:v>40.299999999999997</c:v>
                </c:pt>
                <c:pt idx="72">
                  <c:v>45.8</c:v>
                </c:pt>
                <c:pt idx="73">
                  <c:v>44.4</c:v>
                </c:pt>
                <c:pt idx="74">
                  <c:v>42.7</c:v>
                </c:pt>
                <c:pt idx="75">
                  <c:v>42.5</c:v>
                </c:pt>
                <c:pt idx="76">
                  <c:v>43.1</c:v>
                </c:pt>
                <c:pt idx="77">
                  <c:v>42.7</c:v>
                </c:pt>
                <c:pt idx="78">
                  <c:v>42.2</c:v>
                </c:pt>
                <c:pt idx="79">
                  <c:v>41.9</c:v>
                </c:pt>
                <c:pt idx="80">
                  <c:v>40.200000000000003</c:v>
                </c:pt>
                <c:pt idx="81">
                  <c:v>38.299999999999997</c:v>
                </c:pt>
                <c:pt idx="82">
                  <c:v>34.700000000000003</c:v>
                </c:pt>
                <c:pt idx="83">
                  <c:v>36.799999999999997</c:v>
                </c:pt>
                <c:pt idx="84">
                  <c:v>37.700000000000003</c:v>
                </c:pt>
                <c:pt idx="85">
                  <c:v>41.1</c:v>
                </c:pt>
                <c:pt idx="86">
                  <c:v>41.1</c:v>
                </c:pt>
                <c:pt idx="87">
                  <c:v>42.2</c:v>
                </c:pt>
                <c:pt idx="88">
                  <c:v>43.5</c:v>
                </c:pt>
                <c:pt idx="89">
                  <c:v>43.4</c:v>
                </c:pt>
                <c:pt idx="90">
                  <c:v>42.4</c:v>
                </c:pt>
                <c:pt idx="91">
                  <c:v>41.6</c:v>
                </c:pt>
                <c:pt idx="92">
                  <c:v>41.1</c:v>
                </c:pt>
                <c:pt idx="93">
                  <c:v>40.700000000000003</c:v>
                </c:pt>
                <c:pt idx="94">
                  <c:v>40.6</c:v>
                </c:pt>
                <c:pt idx="95">
                  <c:v>40.9</c:v>
                </c:pt>
                <c:pt idx="96">
                  <c:v>40.700000000000003</c:v>
                </c:pt>
                <c:pt idx="97">
                  <c:v>41</c:v>
                </c:pt>
                <c:pt idx="98">
                  <c:v>41.1</c:v>
                </c:pt>
                <c:pt idx="99">
                  <c:v>43.3</c:v>
                </c:pt>
                <c:pt idx="100">
                  <c:v>43.2</c:v>
                </c:pt>
                <c:pt idx="101">
                  <c:v>43.1</c:v>
                </c:pt>
                <c:pt idx="102">
                  <c:v>42</c:v>
                </c:pt>
                <c:pt idx="103">
                  <c:v>40.799999999999997</c:v>
                </c:pt>
                <c:pt idx="104">
                  <c:v>39</c:v>
                </c:pt>
                <c:pt idx="105">
                  <c:v>37.700000000000003</c:v>
                </c:pt>
                <c:pt idx="106">
                  <c:v>37</c:v>
                </c:pt>
                <c:pt idx="107">
                  <c:v>37.700000000000003</c:v>
                </c:pt>
                <c:pt idx="108">
                  <c:v>37.799999999999997</c:v>
                </c:pt>
                <c:pt idx="109">
                  <c:v>39.299999999999997</c:v>
                </c:pt>
                <c:pt idx="110">
                  <c:v>40.4</c:v>
                </c:pt>
                <c:pt idx="111">
                  <c:v>41</c:v>
                </c:pt>
                <c:pt idx="112">
                  <c:v>40.799999999999997</c:v>
                </c:pt>
                <c:pt idx="113">
                  <c:v>40.6</c:v>
                </c:pt>
                <c:pt idx="114">
                  <c:v>40.299999999999997</c:v>
                </c:pt>
                <c:pt idx="115">
                  <c:v>39.4</c:v>
                </c:pt>
                <c:pt idx="116">
                  <c:v>38.6</c:v>
                </c:pt>
                <c:pt idx="117">
                  <c:v>37.299999999999997</c:v>
                </c:pt>
                <c:pt idx="118">
                  <c:v>37.799999999999997</c:v>
                </c:pt>
                <c:pt idx="119">
                  <c:v>39.1</c:v>
                </c:pt>
                <c:pt idx="120">
                  <c:v>40.4</c:v>
                </c:pt>
                <c:pt idx="121">
                  <c:v>40.200000000000003</c:v>
                </c:pt>
                <c:pt idx="122">
                  <c:v>38.4</c:v>
                </c:pt>
                <c:pt idx="123">
                  <c:v>37.6</c:v>
                </c:pt>
                <c:pt idx="124">
                  <c:v>38</c:v>
                </c:pt>
                <c:pt idx="125">
                  <c:v>38.799999999999997</c:v>
                </c:pt>
                <c:pt idx="126">
                  <c:v>39.1</c:v>
                </c:pt>
                <c:pt idx="127">
                  <c:v>38.200000000000003</c:v>
                </c:pt>
                <c:pt idx="128">
                  <c:v>38</c:v>
                </c:pt>
                <c:pt idx="129">
                  <c:v>38.799999999999997</c:v>
                </c:pt>
                <c:pt idx="130">
                  <c:v>38.799999999999997</c:v>
                </c:pt>
                <c:pt idx="131">
                  <c:v>39.700000000000003</c:v>
                </c:pt>
                <c:pt idx="132">
                  <c:v>38.299999999999997</c:v>
                </c:pt>
                <c:pt idx="133">
                  <c:v>38.9</c:v>
                </c:pt>
                <c:pt idx="134">
                  <c:v>37.9</c:v>
                </c:pt>
                <c:pt idx="135">
                  <c:v>39.200000000000003</c:v>
                </c:pt>
                <c:pt idx="136">
                  <c:v>38.5</c:v>
                </c:pt>
                <c:pt idx="137">
                  <c:v>40.4</c:v>
                </c:pt>
                <c:pt idx="138">
                  <c:v>39.9</c:v>
                </c:pt>
                <c:pt idx="139">
                  <c:v>38.700000000000003</c:v>
                </c:pt>
              </c:numCache>
            </c:numRef>
          </c:val>
          <c:smooth val="0"/>
          <c:extLst>
            <c:ext xmlns:c16="http://schemas.microsoft.com/office/drawing/2014/chart" uri="{C3380CC4-5D6E-409C-BE32-E72D297353CC}">
              <c16:uniqueId val="{00000001-2070-4625-9F79-CCF48FE2CB3F}"/>
            </c:ext>
          </c:extLst>
        </c:ser>
        <c:ser>
          <c:idx val="2"/>
          <c:order val="2"/>
          <c:tx>
            <c:strRef>
              <c:f>Sheet1!$D$1</c:f>
              <c:strCache>
                <c:ptCount val="1"/>
                <c:pt idx="0">
                  <c:v>Women</c:v>
                </c:pt>
              </c:strCache>
            </c:strRef>
          </c:tx>
          <c:spPr>
            <a:ln>
              <a:solidFill>
                <a:srgbClr val="002B82"/>
              </a:solidFill>
            </a:ln>
          </c:spPr>
          <c:marker>
            <c:symbol val="none"/>
          </c:marker>
          <c:cat>
            <c:numRef>
              <c:f>Sheet1!$A$2:$A$141</c:f>
              <c:numCache>
                <c:formatCode>mmm\-yy</c:formatCode>
                <c:ptCount val="140"/>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44682</c:v>
                </c:pt>
                <c:pt idx="96">
                  <c:v>44713</c:v>
                </c:pt>
                <c:pt idx="97">
                  <c:v>44743</c:v>
                </c:pt>
                <c:pt idx="98">
                  <c:v>44774</c:v>
                </c:pt>
                <c:pt idx="99">
                  <c:v>44805</c:v>
                </c:pt>
                <c:pt idx="100">
                  <c:v>44835</c:v>
                </c:pt>
                <c:pt idx="101">
                  <c:v>44866</c:v>
                </c:pt>
                <c:pt idx="102">
                  <c:v>44896</c:v>
                </c:pt>
                <c:pt idx="103">
                  <c:v>44927</c:v>
                </c:pt>
                <c:pt idx="104">
                  <c:v>44958</c:v>
                </c:pt>
                <c:pt idx="105">
                  <c:v>44986</c:v>
                </c:pt>
                <c:pt idx="106">
                  <c:v>45017</c:v>
                </c:pt>
                <c:pt idx="107">
                  <c:v>45047</c:v>
                </c:pt>
                <c:pt idx="108">
                  <c:v>45078</c:v>
                </c:pt>
                <c:pt idx="109">
                  <c:v>45108</c:v>
                </c:pt>
                <c:pt idx="110">
                  <c:v>45139</c:v>
                </c:pt>
                <c:pt idx="111">
                  <c:v>45170</c:v>
                </c:pt>
                <c:pt idx="112">
                  <c:v>45200</c:v>
                </c:pt>
                <c:pt idx="113">
                  <c:v>45231</c:v>
                </c:pt>
                <c:pt idx="114">
                  <c:v>45261</c:v>
                </c:pt>
                <c:pt idx="115">
                  <c:v>45292</c:v>
                </c:pt>
                <c:pt idx="116">
                  <c:v>45323</c:v>
                </c:pt>
                <c:pt idx="117">
                  <c:v>45352</c:v>
                </c:pt>
                <c:pt idx="118">
                  <c:v>45383</c:v>
                </c:pt>
                <c:pt idx="119">
                  <c:v>45413</c:v>
                </c:pt>
                <c:pt idx="120">
                  <c:v>45444</c:v>
                </c:pt>
                <c:pt idx="121">
                  <c:v>45474</c:v>
                </c:pt>
                <c:pt idx="122">
                  <c:v>45505</c:v>
                </c:pt>
                <c:pt idx="123">
                  <c:v>45536</c:v>
                </c:pt>
                <c:pt idx="124">
                  <c:v>45566</c:v>
                </c:pt>
                <c:pt idx="125">
                  <c:v>45597</c:v>
                </c:pt>
                <c:pt idx="126">
                  <c:v>45627</c:v>
                </c:pt>
                <c:pt idx="127">
                  <c:v>45658</c:v>
                </c:pt>
                <c:pt idx="128">
                  <c:v>45689</c:v>
                </c:pt>
                <c:pt idx="129">
                  <c:v>45717</c:v>
                </c:pt>
                <c:pt idx="130">
                  <c:v>45748</c:v>
                </c:pt>
                <c:pt idx="131">
                  <c:v>45778</c:v>
                </c:pt>
                <c:pt idx="132">
                  <c:v>45809</c:v>
                </c:pt>
                <c:pt idx="133">
                  <c:v>45839</c:v>
                </c:pt>
                <c:pt idx="134">
                  <c:v>45870</c:v>
                </c:pt>
                <c:pt idx="135">
                  <c:v>45901</c:v>
                </c:pt>
                <c:pt idx="136">
                  <c:v>45931</c:v>
                </c:pt>
                <c:pt idx="137">
                  <c:v>45962</c:v>
                </c:pt>
                <c:pt idx="138">
                  <c:v>45992</c:v>
                </c:pt>
                <c:pt idx="139">
                  <c:v>46054</c:v>
                </c:pt>
              </c:numCache>
            </c:numRef>
          </c:cat>
          <c:val>
            <c:numRef>
              <c:f>Sheet1!$D$2:$D$141</c:f>
              <c:numCache>
                <c:formatCode>General</c:formatCode>
                <c:ptCount val="140"/>
                <c:pt idx="0">
                  <c:v>18.600000000000001</c:v>
                </c:pt>
                <c:pt idx="1">
                  <c:v>17.2</c:v>
                </c:pt>
                <c:pt idx="2">
                  <c:v>17.3</c:v>
                </c:pt>
                <c:pt idx="3">
                  <c:v>18.3</c:v>
                </c:pt>
                <c:pt idx="4">
                  <c:v>19.600000000000001</c:v>
                </c:pt>
                <c:pt idx="5">
                  <c:v>19.5</c:v>
                </c:pt>
                <c:pt idx="6">
                  <c:v>17.600000000000001</c:v>
                </c:pt>
                <c:pt idx="7">
                  <c:v>17.600000000000001</c:v>
                </c:pt>
                <c:pt idx="8">
                  <c:v>17.7</c:v>
                </c:pt>
                <c:pt idx="9">
                  <c:v>18.3</c:v>
                </c:pt>
                <c:pt idx="10">
                  <c:v>18.100000000000001</c:v>
                </c:pt>
                <c:pt idx="11">
                  <c:v>18.3</c:v>
                </c:pt>
                <c:pt idx="12">
                  <c:v>19.2</c:v>
                </c:pt>
                <c:pt idx="13">
                  <c:v>19.7</c:v>
                </c:pt>
                <c:pt idx="14">
                  <c:v>18.8</c:v>
                </c:pt>
                <c:pt idx="15">
                  <c:v>18.7</c:v>
                </c:pt>
                <c:pt idx="16">
                  <c:v>18.899999999999999</c:v>
                </c:pt>
                <c:pt idx="17">
                  <c:v>19</c:v>
                </c:pt>
                <c:pt idx="18">
                  <c:v>18.8</c:v>
                </c:pt>
                <c:pt idx="19">
                  <c:v>18.399999999999999</c:v>
                </c:pt>
                <c:pt idx="20">
                  <c:v>18.399999999999999</c:v>
                </c:pt>
                <c:pt idx="21">
                  <c:v>18</c:v>
                </c:pt>
                <c:pt idx="22">
                  <c:v>18.8</c:v>
                </c:pt>
                <c:pt idx="23">
                  <c:v>19.600000000000001</c:v>
                </c:pt>
                <c:pt idx="24">
                  <c:v>20.9</c:v>
                </c:pt>
                <c:pt idx="25">
                  <c:v>20.3</c:v>
                </c:pt>
                <c:pt idx="26">
                  <c:v>20.399999999999999</c:v>
                </c:pt>
                <c:pt idx="27">
                  <c:v>19.3</c:v>
                </c:pt>
                <c:pt idx="28">
                  <c:v>19.2</c:v>
                </c:pt>
                <c:pt idx="29">
                  <c:v>19.600000000000001</c:v>
                </c:pt>
                <c:pt idx="30">
                  <c:v>19.3</c:v>
                </c:pt>
                <c:pt idx="31">
                  <c:v>18.600000000000001</c:v>
                </c:pt>
                <c:pt idx="32">
                  <c:v>18.2</c:v>
                </c:pt>
                <c:pt idx="33">
                  <c:v>19.399999999999999</c:v>
                </c:pt>
                <c:pt idx="34">
                  <c:v>20.399999999999999</c:v>
                </c:pt>
                <c:pt idx="35">
                  <c:v>20</c:v>
                </c:pt>
                <c:pt idx="36">
                  <c:v>19.7</c:v>
                </c:pt>
                <c:pt idx="37">
                  <c:v>20.399999999999999</c:v>
                </c:pt>
                <c:pt idx="38">
                  <c:v>20.2</c:v>
                </c:pt>
                <c:pt idx="39">
                  <c:v>19.100000000000001</c:v>
                </c:pt>
                <c:pt idx="40">
                  <c:v>18.100000000000001</c:v>
                </c:pt>
                <c:pt idx="41">
                  <c:v>18</c:v>
                </c:pt>
                <c:pt idx="42">
                  <c:v>18.2</c:v>
                </c:pt>
                <c:pt idx="43">
                  <c:v>18</c:v>
                </c:pt>
                <c:pt idx="44">
                  <c:v>18.3</c:v>
                </c:pt>
                <c:pt idx="45">
                  <c:v>18.7</c:v>
                </c:pt>
                <c:pt idx="46">
                  <c:v>18.8</c:v>
                </c:pt>
                <c:pt idx="47">
                  <c:v>18.600000000000001</c:v>
                </c:pt>
                <c:pt idx="48">
                  <c:v>17.899999999999999</c:v>
                </c:pt>
                <c:pt idx="49">
                  <c:v>18.100000000000001</c:v>
                </c:pt>
                <c:pt idx="50">
                  <c:v>17.600000000000001</c:v>
                </c:pt>
                <c:pt idx="51">
                  <c:v>17.8</c:v>
                </c:pt>
                <c:pt idx="52">
                  <c:v>18.8</c:v>
                </c:pt>
                <c:pt idx="53">
                  <c:v>18.8</c:v>
                </c:pt>
                <c:pt idx="54">
                  <c:v>19.3</c:v>
                </c:pt>
                <c:pt idx="55">
                  <c:v>19</c:v>
                </c:pt>
                <c:pt idx="56">
                  <c:v>19.399999999999999</c:v>
                </c:pt>
                <c:pt idx="57">
                  <c:v>19.5</c:v>
                </c:pt>
                <c:pt idx="58">
                  <c:v>18.600000000000001</c:v>
                </c:pt>
                <c:pt idx="59">
                  <c:v>17.5</c:v>
                </c:pt>
                <c:pt idx="60">
                  <c:v>16</c:v>
                </c:pt>
                <c:pt idx="61">
                  <c:v>15.8</c:v>
                </c:pt>
                <c:pt idx="62">
                  <c:v>16.3</c:v>
                </c:pt>
                <c:pt idx="63">
                  <c:v>16.399999999999999</c:v>
                </c:pt>
                <c:pt idx="64">
                  <c:v>17</c:v>
                </c:pt>
                <c:pt idx="65">
                  <c:v>17.100000000000001</c:v>
                </c:pt>
                <c:pt idx="66">
                  <c:v>18.2</c:v>
                </c:pt>
                <c:pt idx="67">
                  <c:v>18.5</c:v>
                </c:pt>
                <c:pt idx="68">
                  <c:v>18.100000000000001</c:v>
                </c:pt>
                <c:pt idx="69">
                  <c:v>17.3</c:v>
                </c:pt>
                <c:pt idx="70">
                  <c:v>21.2</c:v>
                </c:pt>
                <c:pt idx="71">
                  <c:v>24.6</c:v>
                </c:pt>
                <c:pt idx="72">
                  <c:v>28.3</c:v>
                </c:pt>
                <c:pt idx="73">
                  <c:v>26</c:v>
                </c:pt>
                <c:pt idx="74">
                  <c:v>25.7</c:v>
                </c:pt>
                <c:pt idx="75">
                  <c:v>24.5</c:v>
                </c:pt>
                <c:pt idx="76">
                  <c:v>23.9</c:v>
                </c:pt>
                <c:pt idx="77">
                  <c:v>23.2</c:v>
                </c:pt>
                <c:pt idx="78">
                  <c:v>22.4</c:v>
                </c:pt>
                <c:pt idx="79">
                  <c:v>23.3</c:v>
                </c:pt>
                <c:pt idx="80">
                  <c:v>22.3</c:v>
                </c:pt>
                <c:pt idx="81">
                  <c:v>22.7</c:v>
                </c:pt>
                <c:pt idx="82">
                  <c:v>22</c:v>
                </c:pt>
                <c:pt idx="83">
                  <c:v>23.1</c:v>
                </c:pt>
                <c:pt idx="84">
                  <c:v>24.3</c:v>
                </c:pt>
                <c:pt idx="85">
                  <c:v>24.4</c:v>
                </c:pt>
                <c:pt idx="86">
                  <c:v>24.8</c:v>
                </c:pt>
                <c:pt idx="87">
                  <c:v>24.9</c:v>
                </c:pt>
                <c:pt idx="88">
                  <c:v>24.5</c:v>
                </c:pt>
                <c:pt idx="89">
                  <c:v>24.5</c:v>
                </c:pt>
                <c:pt idx="90">
                  <c:v>23.6</c:v>
                </c:pt>
                <c:pt idx="91">
                  <c:v>23.7</c:v>
                </c:pt>
                <c:pt idx="92">
                  <c:v>23.7</c:v>
                </c:pt>
                <c:pt idx="93">
                  <c:v>23.5</c:v>
                </c:pt>
                <c:pt idx="94">
                  <c:v>23.4</c:v>
                </c:pt>
                <c:pt idx="95">
                  <c:v>22.6</c:v>
                </c:pt>
                <c:pt idx="96">
                  <c:v>23.5</c:v>
                </c:pt>
                <c:pt idx="97">
                  <c:v>24.3</c:v>
                </c:pt>
                <c:pt idx="98">
                  <c:v>24.8</c:v>
                </c:pt>
                <c:pt idx="99">
                  <c:v>24.1</c:v>
                </c:pt>
                <c:pt idx="100">
                  <c:v>23.9</c:v>
                </c:pt>
                <c:pt idx="101">
                  <c:v>23.5</c:v>
                </c:pt>
                <c:pt idx="102">
                  <c:v>24.4</c:v>
                </c:pt>
                <c:pt idx="103">
                  <c:v>24.2</c:v>
                </c:pt>
                <c:pt idx="104">
                  <c:v>23.5</c:v>
                </c:pt>
                <c:pt idx="105">
                  <c:v>22.8</c:v>
                </c:pt>
                <c:pt idx="106">
                  <c:v>22.6</c:v>
                </c:pt>
                <c:pt idx="107">
                  <c:v>23.7</c:v>
                </c:pt>
                <c:pt idx="108">
                  <c:v>23.7</c:v>
                </c:pt>
                <c:pt idx="109">
                  <c:v>23.7</c:v>
                </c:pt>
                <c:pt idx="110">
                  <c:v>23.9</c:v>
                </c:pt>
                <c:pt idx="111">
                  <c:v>23.8</c:v>
                </c:pt>
                <c:pt idx="112">
                  <c:v>24.2</c:v>
                </c:pt>
                <c:pt idx="113">
                  <c:v>23.5</c:v>
                </c:pt>
                <c:pt idx="114">
                  <c:v>23.5</c:v>
                </c:pt>
                <c:pt idx="115">
                  <c:v>22</c:v>
                </c:pt>
                <c:pt idx="116">
                  <c:v>21.2</c:v>
                </c:pt>
                <c:pt idx="117">
                  <c:v>21.3</c:v>
                </c:pt>
                <c:pt idx="118">
                  <c:v>22.1</c:v>
                </c:pt>
                <c:pt idx="119">
                  <c:v>22.4</c:v>
                </c:pt>
                <c:pt idx="120">
                  <c:v>22</c:v>
                </c:pt>
                <c:pt idx="121">
                  <c:v>22.5</c:v>
                </c:pt>
                <c:pt idx="122">
                  <c:v>22.6</c:v>
                </c:pt>
                <c:pt idx="123">
                  <c:v>22.1</c:v>
                </c:pt>
                <c:pt idx="124">
                  <c:v>21</c:v>
                </c:pt>
                <c:pt idx="125">
                  <c:v>20.6</c:v>
                </c:pt>
                <c:pt idx="126">
                  <c:v>19.8</c:v>
                </c:pt>
                <c:pt idx="127">
                  <c:v>20.5</c:v>
                </c:pt>
                <c:pt idx="128">
                  <c:v>20.3</c:v>
                </c:pt>
                <c:pt idx="129">
                  <c:v>21.6</c:v>
                </c:pt>
                <c:pt idx="130">
                  <c:v>20.9</c:v>
                </c:pt>
                <c:pt idx="131">
                  <c:v>22.8</c:v>
                </c:pt>
                <c:pt idx="132">
                  <c:v>22.4</c:v>
                </c:pt>
                <c:pt idx="133">
                  <c:v>23.7</c:v>
                </c:pt>
                <c:pt idx="134">
                  <c:v>22.2</c:v>
                </c:pt>
                <c:pt idx="135">
                  <c:v>22.1</c:v>
                </c:pt>
                <c:pt idx="136">
                  <c:v>20.100000000000001</c:v>
                </c:pt>
                <c:pt idx="137">
                  <c:v>20.9</c:v>
                </c:pt>
                <c:pt idx="138">
                  <c:v>19.899999999999999</c:v>
                </c:pt>
                <c:pt idx="139">
                  <c:v>19.8</c:v>
                </c:pt>
              </c:numCache>
            </c:numRef>
          </c:val>
          <c:smooth val="0"/>
          <c:extLst xmlns:c15="http://schemas.microsoft.com/office/drawing/2012/chart">
            <c:ext xmlns:c16="http://schemas.microsoft.com/office/drawing/2014/chart" uri="{C3380CC4-5D6E-409C-BE32-E72D297353CC}">
              <c16:uniqueId val="{00000002-2070-4625-9F79-CCF48FE2CB3F}"/>
            </c:ext>
          </c:extLst>
        </c:ser>
        <c:dLbls>
          <c:showLegendKey val="0"/>
          <c:showVal val="0"/>
          <c:showCatName val="0"/>
          <c:showSerName val="0"/>
          <c:showPercent val="0"/>
          <c:showBubbleSize val="0"/>
        </c:dLbls>
        <c:smooth val="0"/>
        <c:axId val="896218272"/>
        <c:axId val="1"/>
        <c:extLst/>
      </c:lineChart>
      <c:dateAx>
        <c:axId val="896218272"/>
        <c:scaling>
          <c:orientation val="minMax"/>
        </c:scaling>
        <c:delete val="0"/>
        <c:axPos val="b"/>
        <c:numFmt formatCode="mmm\-yy" sourceLinked="0"/>
        <c:majorTickMark val="none"/>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scaling>
        <c:delete val="0"/>
        <c:axPos val="l"/>
        <c:title>
          <c:tx>
            <c:rich>
              <a:bodyPr/>
              <a:lstStyle/>
              <a:p>
                <a:pPr>
                  <a:defRPr sz="1099" b="0" i="0" u="none" strike="noStrike" baseline="0">
                    <a:solidFill>
                      <a:srgbClr val="000000"/>
                    </a:solidFill>
                    <a:latin typeface="Corbel"/>
                    <a:ea typeface="Corbel"/>
                    <a:cs typeface="Corbel"/>
                  </a:defRPr>
                </a:pPr>
                <a:r>
                  <a:rPr lang="en-GB" dirty="0"/>
                  <a:t>% risky drinkers (3-month</a:t>
                </a:r>
                <a:r>
                  <a:rPr lang="en-GB" baseline="0" dirty="0"/>
                  <a:t> moving average)</a:t>
                </a:r>
                <a:endParaRPr lang="en-GB" dirty="0"/>
              </a:p>
            </c:rich>
          </c:tx>
          <c:layout>
            <c:manualLayout>
              <c:xMode val="edge"/>
              <c:yMode val="edge"/>
              <c:x val="8.0685574025469043E-3"/>
              <c:y val="0.14246385630281475"/>
            </c:manualLayout>
          </c:layout>
          <c:overlay val="0"/>
        </c:title>
        <c:numFmt formatCode="0" sourceLinked="0"/>
        <c:majorTickMark val="out"/>
        <c:minorTickMark val="none"/>
        <c:tickLblPos val="nextTo"/>
        <c:txPr>
          <a:bodyPr rot="0" vert="horz"/>
          <a:lstStyle/>
          <a:p>
            <a:pPr>
              <a:defRPr/>
            </a:pPr>
            <a:endParaRPr lang="en-US"/>
          </a:p>
        </c:txPr>
        <c:crossAx val="896218272"/>
        <c:crosses val="autoZero"/>
        <c:crossBetween val="between"/>
        <c:majorUnit val="10"/>
      </c:valAx>
      <c:spPr>
        <a:noFill/>
        <a:ln w="25368">
          <a:noFill/>
        </a:ln>
      </c:spPr>
    </c:plotArea>
    <c:legend>
      <c:legendPos val="r"/>
      <c:layout>
        <c:manualLayout>
          <c:xMode val="edge"/>
          <c:yMode val="edge"/>
          <c:x val="0.81953096140760173"/>
          <c:y val="0.67101756488454833"/>
          <c:w val="0.13938308058714882"/>
          <c:h val="0.16230759339119508"/>
        </c:manualLayout>
      </c:layout>
      <c:overlay val="0"/>
    </c:legend>
    <c:plotVisOnly val="1"/>
    <c:dispBlanksAs val="gap"/>
    <c:showDLblsOverMax val="0"/>
  </c:chart>
  <c:txPr>
    <a:bodyPr/>
    <a:lstStyle/>
    <a:p>
      <a:pPr>
        <a:defRPr sz="109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616123547886534"/>
          <c:y val="3.2774670270863761E-2"/>
          <c:w val="0.85530220180810745"/>
          <c:h val="0.84192215816394278"/>
        </c:manualLayout>
      </c:layout>
      <c:lineChart>
        <c:grouping val="standard"/>
        <c:varyColors val="0"/>
        <c:ser>
          <c:idx val="0"/>
          <c:order val="0"/>
          <c:tx>
            <c:strRef>
              <c:f>Sheet1!$B$1</c:f>
              <c:strCache>
                <c:ptCount val="1"/>
                <c:pt idx="0">
                  <c:v>All</c:v>
                </c:pt>
              </c:strCache>
            </c:strRef>
          </c:tx>
          <c:spPr>
            <a:ln>
              <a:solidFill>
                <a:srgbClr val="E6007E"/>
              </a:solidFill>
            </a:ln>
          </c:spPr>
          <c:marker>
            <c:symbol val="none"/>
          </c:marker>
          <c:cat>
            <c:numRef>
              <c:f>Sheet1!$A$5:$A$128</c:f>
              <c:numCache>
                <c:formatCode>mmm\-yy</c:formatCode>
                <c:ptCount val="124"/>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pt idx="122">
                  <c:v>45992</c:v>
                </c:pt>
                <c:pt idx="123">
                  <c:v>46054</c:v>
                </c:pt>
              </c:numCache>
            </c:numRef>
          </c:cat>
          <c:val>
            <c:numRef>
              <c:f>Sheet1!$B$5:$B$128</c:f>
              <c:numCache>
                <c:formatCode>General</c:formatCode>
                <c:ptCount val="124"/>
                <c:pt idx="0">
                  <c:v>22.4</c:v>
                </c:pt>
                <c:pt idx="1">
                  <c:v>22.3</c:v>
                </c:pt>
                <c:pt idx="2">
                  <c:v>22.1</c:v>
                </c:pt>
                <c:pt idx="3">
                  <c:v>20.2</c:v>
                </c:pt>
                <c:pt idx="4">
                  <c:v>19.7</c:v>
                </c:pt>
                <c:pt idx="5">
                  <c:v>19.3</c:v>
                </c:pt>
                <c:pt idx="6">
                  <c:v>20</c:v>
                </c:pt>
                <c:pt idx="7">
                  <c:v>18.8</c:v>
                </c:pt>
                <c:pt idx="8">
                  <c:v>20.399999999999999</c:v>
                </c:pt>
                <c:pt idx="9">
                  <c:v>20.8</c:v>
                </c:pt>
                <c:pt idx="10">
                  <c:v>21.8</c:v>
                </c:pt>
                <c:pt idx="11">
                  <c:v>19.8</c:v>
                </c:pt>
                <c:pt idx="12">
                  <c:v>19.3</c:v>
                </c:pt>
                <c:pt idx="13">
                  <c:v>18.3</c:v>
                </c:pt>
                <c:pt idx="14">
                  <c:v>19.399999999999999</c:v>
                </c:pt>
                <c:pt idx="15">
                  <c:v>18.600000000000001</c:v>
                </c:pt>
                <c:pt idx="16">
                  <c:v>21.2</c:v>
                </c:pt>
                <c:pt idx="17">
                  <c:v>21</c:v>
                </c:pt>
                <c:pt idx="18">
                  <c:v>22.9</c:v>
                </c:pt>
                <c:pt idx="19">
                  <c:v>22</c:v>
                </c:pt>
                <c:pt idx="20">
                  <c:v>23.5</c:v>
                </c:pt>
                <c:pt idx="21">
                  <c:v>22.4</c:v>
                </c:pt>
                <c:pt idx="22">
                  <c:v>20.6</c:v>
                </c:pt>
                <c:pt idx="23">
                  <c:v>19.100000000000001</c:v>
                </c:pt>
                <c:pt idx="24">
                  <c:v>18.7</c:v>
                </c:pt>
                <c:pt idx="25">
                  <c:v>19.399999999999999</c:v>
                </c:pt>
                <c:pt idx="26">
                  <c:v>18.2</c:v>
                </c:pt>
                <c:pt idx="27">
                  <c:v>16.5</c:v>
                </c:pt>
                <c:pt idx="28">
                  <c:v>18.2</c:v>
                </c:pt>
                <c:pt idx="29">
                  <c:v>18.2</c:v>
                </c:pt>
                <c:pt idx="30">
                  <c:v>19.3</c:v>
                </c:pt>
                <c:pt idx="31">
                  <c:v>17.5</c:v>
                </c:pt>
                <c:pt idx="32">
                  <c:v>18.8</c:v>
                </c:pt>
                <c:pt idx="33">
                  <c:v>21.9</c:v>
                </c:pt>
                <c:pt idx="34">
                  <c:v>22.9</c:v>
                </c:pt>
                <c:pt idx="35">
                  <c:v>22.3</c:v>
                </c:pt>
                <c:pt idx="36">
                  <c:v>19.899999999999999</c:v>
                </c:pt>
                <c:pt idx="37">
                  <c:v>19.7</c:v>
                </c:pt>
                <c:pt idx="38">
                  <c:v>17.8</c:v>
                </c:pt>
                <c:pt idx="39">
                  <c:v>17.5</c:v>
                </c:pt>
                <c:pt idx="40">
                  <c:v>18.7</c:v>
                </c:pt>
                <c:pt idx="41">
                  <c:v>19.7</c:v>
                </c:pt>
                <c:pt idx="42">
                  <c:v>19.3</c:v>
                </c:pt>
                <c:pt idx="43">
                  <c:v>17.7</c:v>
                </c:pt>
                <c:pt idx="44">
                  <c:v>20.8</c:v>
                </c:pt>
                <c:pt idx="45">
                  <c:v>21</c:v>
                </c:pt>
                <c:pt idx="46">
                  <c:v>21.7</c:v>
                </c:pt>
                <c:pt idx="47">
                  <c:v>17.899999999999999</c:v>
                </c:pt>
                <c:pt idx="48">
                  <c:v>17.7</c:v>
                </c:pt>
                <c:pt idx="49">
                  <c:v>16.899999999999999</c:v>
                </c:pt>
                <c:pt idx="50">
                  <c:v>17.5</c:v>
                </c:pt>
                <c:pt idx="51">
                  <c:v>17</c:v>
                </c:pt>
                <c:pt idx="52">
                  <c:v>16.5</c:v>
                </c:pt>
                <c:pt idx="53">
                  <c:v>17.2</c:v>
                </c:pt>
                <c:pt idx="54">
                  <c:v>18.399999999999999</c:v>
                </c:pt>
                <c:pt idx="55">
                  <c:v>18.3</c:v>
                </c:pt>
                <c:pt idx="56">
                  <c:v>18.8</c:v>
                </c:pt>
                <c:pt idx="57">
                  <c:v>20</c:v>
                </c:pt>
                <c:pt idx="58">
                  <c:v>20.5</c:v>
                </c:pt>
                <c:pt idx="59">
                  <c:v>20.3</c:v>
                </c:pt>
                <c:pt idx="60">
                  <c:v>18.8</c:v>
                </c:pt>
                <c:pt idx="61">
                  <c:v>21.1</c:v>
                </c:pt>
                <c:pt idx="62">
                  <c:v>21.2</c:v>
                </c:pt>
                <c:pt idx="63">
                  <c:v>20.7</c:v>
                </c:pt>
                <c:pt idx="64">
                  <c:v>17.899999999999999</c:v>
                </c:pt>
                <c:pt idx="65">
                  <c:v>15.9</c:v>
                </c:pt>
                <c:pt idx="66">
                  <c:v>17.8</c:v>
                </c:pt>
                <c:pt idx="67">
                  <c:v>18</c:v>
                </c:pt>
                <c:pt idx="68">
                  <c:v>21.2</c:v>
                </c:pt>
                <c:pt idx="69">
                  <c:v>20.399999999999999</c:v>
                </c:pt>
                <c:pt idx="70">
                  <c:v>23.3</c:v>
                </c:pt>
                <c:pt idx="71">
                  <c:v>23.9</c:v>
                </c:pt>
                <c:pt idx="72">
                  <c:v>25.8</c:v>
                </c:pt>
                <c:pt idx="73">
                  <c:v>26</c:v>
                </c:pt>
                <c:pt idx="74">
                  <c:v>25.7</c:v>
                </c:pt>
                <c:pt idx="75">
                  <c:v>26.1</c:v>
                </c:pt>
                <c:pt idx="76">
                  <c:v>26</c:v>
                </c:pt>
                <c:pt idx="77">
                  <c:v>25.8</c:v>
                </c:pt>
                <c:pt idx="78">
                  <c:v>24.1</c:v>
                </c:pt>
                <c:pt idx="79">
                  <c:v>25.6</c:v>
                </c:pt>
                <c:pt idx="80">
                  <c:v>25.7</c:v>
                </c:pt>
                <c:pt idx="81">
                  <c:v>27.2</c:v>
                </c:pt>
                <c:pt idx="82">
                  <c:v>26.3</c:v>
                </c:pt>
                <c:pt idx="83">
                  <c:v>27.5</c:v>
                </c:pt>
                <c:pt idx="84">
                  <c:v>27.3</c:v>
                </c:pt>
                <c:pt idx="85">
                  <c:v>26</c:v>
                </c:pt>
                <c:pt idx="86">
                  <c:v>25.1</c:v>
                </c:pt>
                <c:pt idx="87">
                  <c:v>26.2</c:v>
                </c:pt>
                <c:pt idx="88">
                  <c:v>26.4</c:v>
                </c:pt>
                <c:pt idx="89">
                  <c:v>26.2</c:v>
                </c:pt>
                <c:pt idx="90">
                  <c:v>23.9</c:v>
                </c:pt>
                <c:pt idx="91">
                  <c:v>25.3</c:v>
                </c:pt>
                <c:pt idx="92">
                  <c:v>26</c:v>
                </c:pt>
                <c:pt idx="93">
                  <c:v>26.9</c:v>
                </c:pt>
                <c:pt idx="94">
                  <c:v>27</c:v>
                </c:pt>
                <c:pt idx="95">
                  <c:v>26.5</c:v>
                </c:pt>
                <c:pt idx="96">
                  <c:v>24.9</c:v>
                </c:pt>
                <c:pt idx="97">
                  <c:v>26.3</c:v>
                </c:pt>
                <c:pt idx="98">
                  <c:v>28.1</c:v>
                </c:pt>
                <c:pt idx="99">
                  <c:v>27.9</c:v>
                </c:pt>
                <c:pt idx="100">
                  <c:v>28.1</c:v>
                </c:pt>
                <c:pt idx="101">
                  <c:v>27.2</c:v>
                </c:pt>
                <c:pt idx="102">
                  <c:v>28.1</c:v>
                </c:pt>
                <c:pt idx="103">
                  <c:v>26.8</c:v>
                </c:pt>
                <c:pt idx="104">
                  <c:v>26.1</c:v>
                </c:pt>
                <c:pt idx="105">
                  <c:v>26</c:v>
                </c:pt>
                <c:pt idx="106">
                  <c:v>26.4</c:v>
                </c:pt>
                <c:pt idx="107">
                  <c:v>29</c:v>
                </c:pt>
                <c:pt idx="108">
                  <c:v>29</c:v>
                </c:pt>
                <c:pt idx="109">
                  <c:v>27.6</c:v>
                </c:pt>
                <c:pt idx="110">
                  <c:v>27.2</c:v>
                </c:pt>
                <c:pt idx="111">
                  <c:v>27.8</c:v>
                </c:pt>
                <c:pt idx="112">
                  <c:v>24.6</c:v>
                </c:pt>
                <c:pt idx="113">
                  <c:v>27.2</c:v>
                </c:pt>
                <c:pt idx="114">
                  <c:v>26.5</c:v>
                </c:pt>
                <c:pt idx="115">
                  <c:v>27.2</c:v>
                </c:pt>
                <c:pt idx="116">
                  <c:v>29.2</c:v>
                </c:pt>
                <c:pt idx="117">
                  <c:v>31.1</c:v>
                </c:pt>
                <c:pt idx="118">
                  <c:v>29.7</c:v>
                </c:pt>
                <c:pt idx="119">
                  <c:v>28.1</c:v>
                </c:pt>
                <c:pt idx="120">
                  <c:v>29.6</c:v>
                </c:pt>
                <c:pt idx="121">
                  <c:v>28.1</c:v>
                </c:pt>
                <c:pt idx="122">
                  <c:v>26.2</c:v>
                </c:pt>
                <c:pt idx="123">
                  <c:v>27.9</c:v>
                </c:pt>
              </c:numCache>
            </c:numRef>
          </c:val>
          <c:smooth val="0"/>
          <c:extLst>
            <c:ext xmlns:c16="http://schemas.microsoft.com/office/drawing/2014/chart" uri="{C3380CC4-5D6E-409C-BE32-E72D297353CC}">
              <c16:uniqueId val="{00000000-79BC-460F-8AD1-9257B680333A}"/>
            </c:ext>
          </c:extLst>
        </c:ser>
        <c:ser>
          <c:idx val="1"/>
          <c:order val="1"/>
          <c:tx>
            <c:strRef>
              <c:f>Sheet1!$C$1</c:f>
              <c:strCache>
                <c:ptCount val="1"/>
                <c:pt idx="0">
                  <c:v>ABC1</c:v>
                </c:pt>
              </c:strCache>
            </c:strRef>
          </c:tx>
          <c:spPr>
            <a:ln>
              <a:solidFill>
                <a:srgbClr val="186DB6"/>
              </a:solidFill>
            </a:ln>
          </c:spPr>
          <c:marker>
            <c:symbol val="none"/>
          </c:marker>
          <c:cat>
            <c:numRef>
              <c:f>Sheet1!$A$5:$A$128</c:f>
              <c:numCache>
                <c:formatCode>mmm\-yy</c:formatCode>
                <c:ptCount val="124"/>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pt idx="122">
                  <c:v>45992</c:v>
                </c:pt>
                <c:pt idx="123">
                  <c:v>46054</c:v>
                </c:pt>
              </c:numCache>
            </c:numRef>
          </c:cat>
          <c:val>
            <c:numRef>
              <c:f>Sheet1!$C$5:$C$128</c:f>
              <c:numCache>
                <c:formatCode>General</c:formatCode>
                <c:ptCount val="124"/>
                <c:pt idx="0">
                  <c:v>25.6</c:v>
                </c:pt>
                <c:pt idx="1">
                  <c:v>25.5</c:v>
                </c:pt>
                <c:pt idx="2">
                  <c:v>24.7</c:v>
                </c:pt>
                <c:pt idx="3">
                  <c:v>22.9</c:v>
                </c:pt>
                <c:pt idx="4">
                  <c:v>22.2</c:v>
                </c:pt>
                <c:pt idx="5">
                  <c:v>22.1</c:v>
                </c:pt>
                <c:pt idx="6">
                  <c:v>23.1</c:v>
                </c:pt>
                <c:pt idx="7">
                  <c:v>22.2</c:v>
                </c:pt>
                <c:pt idx="8">
                  <c:v>24</c:v>
                </c:pt>
                <c:pt idx="9">
                  <c:v>23.4</c:v>
                </c:pt>
                <c:pt idx="10">
                  <c:v>22.9</c:v>
                </c:pt>
                <c:pt idx="11">
                  <c:v>20.3</c:v>
                </c:pt>
                <c:pt idx="12">
                  <c:v>20.8</c:v>
                </c:pt>
                <c:pt idx="13">
                  <c:v>20.9</c:v>
                </c:pt>
                <c:pt idx="14">
                  <c:v>22</c:v>
                </c:pt>
                <c:pt idx="15">
                  <c:v>20.2</c:v>
                </c:pt>
                <c:pt idx="16">
                  <c:v>22.9</c:v>
                </c:pt>
                <c:pt idx="17">
                  <c:v>22.3</c:v>
                </c:pt>
                <c:pt idx="18">
                  <c:v>24.5</c:v>
                </c:pt>
                <c:pt idx="19">
                  <c:v>25.1</c:v>
                </c:pt>
                <c:pt idx="20">
                  <c:v>27.5</c:v>
                </c:pt>
                <c:pt idx="21">
                  <c:v>26.8</c:v>
                </c:pt>
                <c:pt idx="22">
                  <c:v>23.7</c:v>
                </c:pt>
                <c:pt idx="23">
                  <c:v>20.5</c:v>
                </c:pt>
                <c:pt idx="24">
                  <c:v>20.2</c:v>
                </c:pt>
                <c:pt idx="25">
                  <c:v>20.6</c:v>
                </c:pt>
                <c:pt idx="26">
                  <c:v>19.5</c:v>
                </c:pt>
                <c:pt idx="27">
                  <c:v>16.600000000000001</c:v>
                </c:pt>
                <c:pt idx="28">
                  <c:v>17.8</c:v>
                </c:pt>
                <c:pt idx="29">
                  <c:v>18.3</c:v>
                </c:pt>
                <c:pt idx="30">
                  <c:v>20.9</c:v>
                </c:pt>
                <c:pt idx="31">
                  <c:v>20.2</c:v>
                </c:pt>
                <c:pt idx="32">
                  <c:v>22.8</c:v>
                </c:pt>
                <c:pt idx="33">
                  <c:v>25.5</c:v>
                </c:pt>
                <c:pt idx="34">
                  <c:v>26.1</c:v>
                </c:pt>
                <c:pt idx="35">
                  <c:v>25.1</c:v>
                </c:pt>
                <c:pt idx="36">
                  <c:v>23.7</c:v>
                </c:pt>
                <c:pt idx="37">
                  <c:v>23.7</c:v>
                </c:pt>
                <c:pt idx="38">
                  <c:v>20.100000000000001</c:v>
                </c:pt>
                <c:pt idx="39">
                  <c:v>18.7</c:v>
                </c:pt>
                <c:pt idx="40">
                  <c:v>20</c:v>
                </c:pt>
                <c:pt idx="41">
                  <c:v>22</c:v>
                </c:pt>
                <c:pt idx="42">
                  <c:v>22.3</c:v>
                </c:pt>
                <c:pt idx="43">
                  <c:v>20.2</c:v>
                </c:pt>
                <c:pt idx="44">
                  <c:v>23.5</c:v>
                </c:pt>
                <c:pt idx="45">
                  <c:v>22.8</c:v>
                </c:pt>
                <c:pt idx="46">
                  <c:v>23.5</c:v>
                </c:pt>
                <c:pt idx="47">
                  <c:v>19.8</c:v>
                </c:pt>
                <c:pt idx="48">
                  <c:v>20.399999999999999</c:v>
                </c:pt>
                <c:pt idx="49">
                  <c:v>19.600000000000001</c:v>
                </c:pt>
                <c:pt idx="50">
                  <c:v>19.100000000000001</c:v>
                </c:pt>
                <c:pt idx="51">
                  <c:v>18.3</c:v>
                </c:pt>
                <c:pt idx="52">
                  <c:v>17.7</c:v>
                </c:pt>
                <c:pt idx="53">
                  <c:v>19.399999999999999</c:v>
                </c:pt>
                <c:pt idx="54">
                  <c:v>19.899999999999999</c:v>
                </c:pt>
                <c:pt idx="55">
                  <c:v>19.5</c:v>
                </c:pt>
                <c:pt idx="56">
                  <c:v>20</c:v>
                </c:pt>
                <c:pt idx="57">
                  <c:v>21.9</c:v>
                </c:pt>
                <c:pt idx="58">
                  <c:v>22.9</c:v>
                </c:pt>
                <c:pt idx="59">
                  <c:v>21.5</c:v>
                </c:pt>
                <c:pt idx="60">
                  <c:v>19.2</c:v>
                </c:pt>
                <c:pt idx="61">
                  <c:v>20.8</c:v>
                </c:pt>
                <c:pt idx="62">
                  <c:v>21.2</c:v>
                </c:pt>
                <c:pt idx="63">
                  <c:v>20.6</c:v>
                </c:pt>
                <c:pt idx="64">
                  <c:v>18.5</c:v>
                </c:pt>
                <c:pt idx="65">
                  <c:v>17.8</c:v>
                </c:pt>
                <c:pt idx="66">
                  <c:v>20.7</c:v>
                </c:pt>
                <c:pt idx="67">
                  <c:v>20.399999999999999</c:v>
                </c:pt>
                <c:pt idx="68">
                  <c:v>23</c:v>
                </c:pt>
                <c:pt idx="69">
                  <c:v>20.9</c:v>
                </c:pt>
                <c:pt idx="70">
                  <c:v>23.3</c:v>
                </c:pt>
                <c:pt idx="71">
                  <c:v>23.9</c:v>
                </c:pt>
                <c:pt idx="72">
                  <c:v>26.9</c:v>
                </c:pt>
                <c:pt idx="73">
                  <c:v>28.2</c:v>
                </c:pt>
                <c:pt idx="74">
                  <c:v>27.8</c:v>
                </c:pt>
                <c:pt idx="75">
                  <c:v>27.8</c:v>
                </c:pt>
                <c:pt idx="76">
                  <c:v>27.4</c:v>
                </c:pt>
                <c:pt idx="77">
                  <c:v>26.7</c:v>
                </c:pt>
                <c:pt idx="78">
                  <c:v>24.9</c:v>
                </c:pt>
                <c:pt idx="79">
                  <c:v>27.7</c:v>
                </c:pt>
                <c:pt idx="80">
                  <c:v>29.4</c:v>
                </c:pt>
                <c:pt idx="81">
                  <c:v>31.3</c:v>
                </c:pt>
                <c:pt idx="82">
                  <c:v>28.9</c:v>
                </c:pt>
                <c:pt idx="83">
                  <c:v>28.4</c:v>
                </c:pt>
                <c:pt idx="84">
                  <c:v>28.1</c:v>
                </c:pt>
                <c:pt idx="85">
                  <c:v>27.7</c:v>
                </c:pt>
                <c:pt idx="86">
                  <c:v>27.9</c:v>
                </c:pt>
                <c:pt idx="87">
                  <c:v>29.6</c:v>
                </c:pt>
                <c:pt idx="88">
                  <c:v>29.5</c:v>
                </c:pt>
                <c:pt idx="89">
                  <c:v>28.5</c:v>
                </c:pt>
                <c:pt idx="90">
                  <c:v>24.9</c:v>
                </c:pt>
                <c:pt idx="91">
                  <c:v>25.1</c:v>
                </c:pt>
                <c:pt idx="92">
                  <c:v>25.1</c:v>
                </c:pt>
                <c:pt idx="93">
                  <c:v>27.5</c:v>
                </c:pt>
                <c:pt idx="94">
                  <c:v>27.9</c:v>
                </c:pt>
                <c:pt idx="95">
                  <c:v>26.2</c:v>
                </c:pt>
                <c:pt idx="96">
                  <c:v>24.8</c:v>
                </c:pt>
                <c:pt idx="97">
                  <c:v>26.7</c:v>
                </c:pt>
                <c:pt idx="98">
                  <c:v>28.4</c:v>
                </c:pt>
                <c:pt idx="99">
                  <c:v>28.7</c:v>
                </c:pt>
                <c:pt idx="100">
                  <c:v>27.5</c:v>
                </c:pt>
                <c:pt idx="101">
                  <c:v>27.1</c:v>
                </c:pt>
                <c:pt idx="102">
                  <c:v>28.1</c:v>
                </c:pt>
                <c:pt idx="103">
                  <c:v>29.1</c:v>
                </c:pt>
                <c:pt idx="104">
                  <c:v>28.6</c:v>
                </c:pt>
                <c:pt idx="105">
                  <c:v>27.7</c:v>
                </c:pt>
                <c:pt idx="106">
                  <c:v>28.2</c:v>
                </c:pt>
                <c:pt idx="107">
                  <c:v>30.3</c:v>
                </c:pt>
                <c:pt idx="108">
                  <c:v>31.2</c:v>
                </c:pt>
                <c:pt idx="109">
                  <c:v>30</c:v>
                </c:pt>
                <c:pt idx="110">
                  <c:v>29.9</c:v>
                </c:pt>
                <c:pt idx="111">
                  <c:v>28.9</c:v>
                </c:pt>
                <c:pt idx="112">
                  <c:v>27.4</c:v>
                </c:pt>
                <c:pt idx="113">
                  <c:v>28.2</c:v>
                </c:pt>
                <c:pt idx="114">
                  <c:v>28.5</c:v>
                </c:pt>
                <c:pt idx="115">
                  <c:v>27.6</c:v>
                </c:pt>
                <c:pt idx="116">
                  <c:v>30.6</c:v>
                </c:pt>
                <c:pt idx="117">
                  <c:v>33.200000000000003</c:v>
                </c:pt>
                <c:pt idx="118">
                  <c:v>31.7</c:v>
                </c:pt>
                <c:pt idx="119">
                  <c:v>30.5</c:v>
                </c:pt>
                <c:pt idx="120">
                  <c:v>31.9</c:v>
                </c:pt>
                <c:pt idx="121">
                  <c:v>31.8</c:v>
                </c:pt>
                <c:pt idx="122">
                  <c:v>30.4</c:v>
                </c:pt>
                <c:pt idx="123">
                  <c:v>31.3</c:v>
                </c:pt>
              </c:numCache>
            </c:numRef>
          </c:val>
          <c:smooth val="0"/>
          <c:extLst>
            <c:ext xmlns:c16="http://schemas.microsoft.com/office/drawing/2014/chart" uri="{C3380CC4-5D6E-409C-BE32-E72D297353CC}">
              <c16:uniqueId val="{00000001-79BC-460F-8AD1-9257B680333A}"/>
            </c:ext>
          </c:extLst>
        </c:ser>
        <c:ser>
          <c:idx val="2"/>
          <c:order val="2"/>
          <c:tx>
            <c:strRef>
              <c:f>Sheet1!$D$1</c:f>
              <c:strCache>
                <c:ptCount val="1"/>
                <c:pt idx="0">
                  <c:v>C2DE</c:v>
                </c:pt>
              </c:strCache>
            </c:strRef>
          </c:tx>
          <c:spPr>
            <a:ln>
              <a:solidFill>
                <a:srgbClr val="2E2F86"/>
              </a:solidFill>
            </a:ln>
          </c:spPr>
          <c:marker>
            <c:symbol val="none"/>
          </c:marker>
          <c:cat>
            <c:numRef>
              <c:f>Sheet1!$A$5:$A$128</c:f>
              <c:numCache>
                <c:formatCode>mmm\-yy</c:formatCode>
                <c:ptCount val="124"/>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pt idx="122">
                  <c:v>45992</c:v>
                </c:pt>
                <c:pt idx="123">
                  <c:v>46054</c:v>
                </c:pt>
              </c:numCache>
            </c:numRef>
          </c:cat>
          <c:val>
            <c:numRef>
              <c:f>Sheet1!$D$5:$D$128</c:f>
              <c:numCache>
                <c:formatCode>General</c:formatCode>
                <c:ptCount val="124"/>
                <c:pt idx="0">
                  <c:v>17.5</c:v>
                </c:pt>
                <c:pt idx="1">
                  <c:v>17.600000000000001</c:v>
                </c:pt>
                <c:pt idx="2">
                  <c:v>18.399999999999999</c:v>
                </c:pt>
                <c:pt idx="3">
                  <c:v>16.3</c:v>
                </c:pt>
                <c:pt idx="4">
                  <c:v>16.2</c:v>
                </c:pt>
                <c:pt idx="5">
                  <c:v>15</c:v>
                </c:pt>
                <c:pt idx="6">
                  <c:v>14.9</c:v>
                </c:pt>
                <c:pt idx="7">
                  <c:v>13</c:v>
                </c:pt>
                <c:pt idx="8">
                  <c:v>14.3</c:v>
                </c:pt>
                <c:pt idx="9">
                  <c:v>16.399999999999999</c:v>
                </c:pt>
                <c:pt idx="10">
                  <c:v>19.8</c:v>
                </c:pt>
                <c:pt idx="11">
                  <c:v>18.8</c:v>
                </c:pt>
                <c:pt idx="12">
                  <c:v>16.8</c:v>
                </c:pt>
                <c:pt idx="13">
                  <c:v>14.1</c:v>
                </c:pt>
                <c:pt idx="14">
                  <c:v>15.4</c:v>
                </c:pt>
                <c:pt idx="15">
                  <c:v>16.399999999999999</c:v>
                </c:pt>
                <c:pt idx="16">
                  <c:v>18.399999999999999</c:v>
                </c:pt>
                <c:pt idx="17">
                  <c:v>18.7</c:v>
                </c:pt>
                <c:pt idx="18">
                  <c:v>20.2</c:v>
                </c:pt>
                <c:pt idx="19">
                  <c:v>17.600000000000001</c:v>
                </c:pt>
                <c:pt idx="20">
                  <c:v>17.2</c:v>
                </c:pt>
                <c:pt idx="21">
                  <c:v>15.5</c:v>
                </c:pt>
                <c:pt idx="22">
                  <c:v>15.1</c:v>
                </c:pt>
                <c:pt idx="23">
                  <c:v>16.7</c:v>
                </c:pt>
                <c:pt idx="24">
                  <c:v>16.2</c:v>
                </c:pt>
                <c:pt idx="25">
                  <c:v>17.7</c:v>
                </c:pt>
                <c:pt idx="26">
                  <c:v>16.100000000000001</c:v>
                </c:pt>
                <c:pt idx="27">
                  <c:v>16.3</c:v>
                </c:pt>
                <c:pt idx="28">
                  <c:v>18.7</c:v>
                </c:pt>
                <c:pt idx="29">
                  <c:v>17.899999999999999</c:v>
                </c:pt>
                <c:pt idx="30">
                  <c:v>16.5</c:v>
                </c:pt>
                <c:pt idx="31">
                  <c:v>12.7</c:v>
                </c:pt>
                <c:pt idx="32">
                  <c:v>12</c:v>
                </c:pt>
                <c:pt idx="33">
                  <c:v>15.8</c:v>
                </c:pt>
                <c:pt idx="34">
                  <c:v>17.3</c:v>
                </c:pt>
                <c:pt idx="35">
                  <c:v>17.399999999999999</c:v>
                </c:pt>
                <c:pt idx="36">
                  <c:v>13.3</c:v>
                </c:pt>
                <c:pt idx="37">
                  <c:v>13.1</c:v>
                </c:pt>
                <c:pt idx="38">
                  <c:v>14.1</c:v>
                </c:pt>
                <c:pt idx="39">
                  <c:v>15.6</c:v>
                </c:pt>
                <c:pt idx="40">
                  <c:v>16.3</c:v>
                </c:pt>
                <c:pt idx="41">
                  <c:v>15.4</c:v>
                </c:pt>
                <c:pt idx="42">
                  <c:v>13.8</c:v>
                </c:pt>
                <c:pt idx="43">
                  <c:v>13</c:v>
                </c:pt>
                <c:pt idx="44">
                  <c:v>15.9</c:v>
                </c:pt>
                <c:pt idx="45">
                  <c:v>17.600000000000001</c:v>
                </c:pt>
                <c:pt idx="46">
                  <c:v>18.5</c:v>
                </c:pt>
                <c:pt idx="47">
                  <c:v>14.5</c:v>
                </c:pt>
                <c:pt idx="48">
                  <c:v>13</c:v>
                </c:pt>
                <c:pt idx="49">
                  <c:v>12.2</c:v>
                </c:pt>
                <c:pt idx="50">
                  <c:v>14.9</c:v>
                </c:pt>
                <c:pt idx="51">
                  <c:v>14.6</c:v>
                </c:pt>
                <c:pt idx="52">
                  <c:v>14.3</c:v>
                </c:pt>
                <c:pt idx="53">
                  <c:v>13</c:v>
                </c:pt>
                <c:pt idx="54">
                  <c:v>15.4</c:v>
                </c:pt>
                <c:pt idx="55">
                  <c:v>16.2</c:v>
                </c:pt>
                <c:pt idx="56">
                  <c:v>16.399999999999999</c:v>
                </c:pt>
                <c:pt idx="57">
                  <c:v>15.9</c:v>
                </c:pt>
                <c:pt idx="58">
                  <c:v>14.8</c:v>
                </c:pt>
                <c:pt idx="59">
                  <c:v>17.3</c:v>
                </c:pt>
                <c:pt idx="60">
                  <c:v>17.7</c:v>
                </c:pt>
                <c:pt idx="61">
                  <c:v>21.9</c:v>
                </c:pt>
                <c:pt idx="62">
                  <c:v>21.2</c:v>
                </c:pt>
                <c:pt idx="63">
                  <c:v>21</c:v>
                </c:pt>
                <c:pt idx="64">
                  <c:v>16.7</c:v>
                </c:pt>
                <c:pt idx="65">
                  <c:v>12.3</c:v>
                </c:pt>
                <c:pt idx="66">
                  <c:v>12.1</c:v>
                </c:pt>
                <c:pt idx="67">
                  <c:v>13.4</c:v>
                </c:pt>
                <c:pt idx="68">
                  <c:v>17.7</c:v>
                </c:pt>
                <c:pt idx="69">
                  <c:v>19.2</c:v>
                </c:pt>
                <c:pt idx="70">
                  <c:v>23.1</c:v>
                </c:pt>
                <c:pt idx="71">
                  <c:v>23.8</c:v>
                </c:pt>
                <c:pt idx="72">
                  <c:v>24</c:v>
                </c:pt>
                <c:pt idx="73">
                  <c:v>22.6</c:v>
                </c:pt>
                <c:pt idx="74">
                  <c:v>22.1</c:v>
                </c:pt>
                <c:pt idx="75">
                  <c:v>23.4</c:v>
                </c:pt>
                <c:pt idx="76">
                  <c:v>23.7</c:v>
                </c:pt>
                <c:pt idx="77">
                  <c:v>24.3</c:v>
                </c:pt>
                <c:pt idx="78">
                  <c:v>22.9</c:v>
                </c:pt>
                <c:pt idx="79">
                  <c:v>22.1</c:v>
                </c:pt>
                <c:pt idx="80">
                  <c:v>20</c:v>
                </c:pt>
                <c:pt idx="81">
                  <c:v>21</c:v>
                </c:pt>
                <c:pt idx="82">
                  <c:v>22.2</c:v>
                </c:pt>
                <c:pt idx="83">
                  <c:v>25.9</c:v>
                </c:pt>
                <c:pt idx="84">
                  <c:v>25.7</c:v>
                </c:pt>
                <c:pt idx="85">
                  <c:v>23.2</c:v>
                </c:pt>
                <c:pt idx="86">
                  <c:v>20.399999999999999</c:v>
                </c:pt>
                <c:pt idx="87">
                  <c:v>20.5</c:v>
                </c:pt>
                <c:pt idx="88">
                  <c:v>21.2</c:v>
                </c:pt>
                <c:pt idx="89">
                  <c:v>22.6</c:v>
                </c:pt>
                <c:pt idx="90">
                  <c:v>22.3</c:v>
                </c:pt>
                <c:pt idx="91">
                  <c:v>25.7</c:v>
                </c:pt>
                <c:pt idx="92">
                  <c:v>27.4</c:v>
                </c:pt>
                <c:pt idx="93">
                  <c:v>26.2</c:v>
                </c:pt>
                <c:pt idx="94">
                  <c:v>25.7</c:v>
                </c:pt>
                <c:pt idx="95">
                  <c:v>27.1</c:v>
                </c:pt>
                <c:pt idx="96">
                  <c:v>25.3</c:v>
                </c:pt>
                <c:pt idx="97">
                  <c:v>25.9</c:v>
                </c:pt>
                <c:pt idx="98">
                  <c:v>27.5</c:v>
                </c:pt>
                <c:pt idx="99">
                  <c:v>26.6</c:v>
                </c:pt>
                <c:pt idx="100">
                  <c:v>28.9</c:v>
                </c:pt>
                <c:pt idx="101">
                  <c:v>27.4</c:v>
                </c:pt>
                <c:pt idx="102">
                  <c:v>27.9</c:v>
                </c:pt>
                <c:pt idx="103">
                  <c:v>22.9</c:v>
                </c:pt>
                <c:pt idx="104">
                  <c:v>21.7</c:v>
                </c:pt>
                <c:pt idx="105">
                  <c:v>23.2</c:v>
                </c:pt>
                <c:pt idx="106">
                  <c:v>23.3</c:v>
                </c:pt>
                <c:pt idx="107">
                  <c:v>26.8</c:v>
                </c:pt>
                <c:pt idx="108">
                  <c:v>25.7</c:v>
                </c:pt>
                <c:pt idx="109">
                  <c:v>24.1</c:v>
                </c:pt>
                <c:pt idx="110">
                  <c:v>23.1</c:v>
                </c:pt>
                <c:pt idx="111">
                  <c:v>26</c:v>
                </c:pt>
                <c:pt idx="112">
                  <c:v>20.2</c:v>
                </c:pt>
                <c:pt idx="113">
                  <c:v>25.8</c:v>
                </c:pt>
                <c:pt idx="114">
                  <c:v>25.3</c:v>
                </c:pt>
                <c:pt idx="115">
                  <c:v>26.6</c:v>
                </c:pt>
                <c:pt idx="116">
                  <c:v>27.2</c:v>
                </c:pt>
                <c:pt idx="117">
                  <c:v>28.3</c:v>
                </c:pt>
                <c:pt idx="118">
                  <c:v>26.5</c:v>
                </c:pt>
                <c:pt idx="119">
                  <c:v>24.3</c:v>
                </c:pt>
                <c:pt idx="120">
                  <c:v>25.4</c:v>
                </c:pt>
                <c:pt idx="121">
                  <c:v>22</c:v>
                </c:pt>
                <c:pt idx="122">
                  <c:v>19.899999999999999</c:v>
                </c:pt>
                <c:pt idx="123">
                  <c:v>22.4</c:v>
                </c:pt>
              </c:numCache>
            </c:numRef>
          </c:val>
          <c:smooth val="0"/>
          <c:extLst>
            <c:ext xmlns:c16="http://schemas.microsoft.com/office/drawing/2014/chart" uri="{C3380CC4-5D6E-409C-BE32-E72D297353CC}">
              <c16:uniqueId val="{00000002-79BC-460F-8AD1-9257B680333A}"/>
            </c:ext>
          </c:extLst>
        </c:ser>
        <c:dLbls>
          <c:showLegendKey val="0"/>
          <c:showVal val="0"/>
          <c:showCatName val="0"/>
          <c:showSerName val="0"/>
          <c:showPercent val="0"/>
          <c:showBubbleSize val="0"/>
        </c:dLbls>
        <c:smooth val="0"/>
        <c:axId val="792902575"/>
        <c:axId val="1"/>
      </c:lineChart>
      <c:dateAx>
        <c:axId val="792902575"/>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max val="40"/>
        </c:scaling>
        <c:delete val="0"/>
        <c:axPos val="l"/>
        <c:title>
          <c:tx>
            <c:rich>
              <a:bodyPr/>
              <a:lstStyle/>
              <a:p>
                <a:pPr>
                  <a:defRPr sz="1049" b="0" i="0" u="none" strike="noStrike" baseline="0">
                    <a:solidFill>
                      <a:srgbClr val="000000"/>
                    </a:solidFill>
                    <a:latin typeface="Corbel"/>
                    <a:ea typeface="Corbel"/>
                    <a:cs typeface="Corbel"/>
                  </a:defRPr>
                </a:pPr>
                <a:r>
                  <a:rPr lang="en-GB" dirty="0"/>
                  <a:t>% of risky drinkers currently trying to restrict consumption (3-month moving average)</a:t>
                </a:r>
              </a:p>
            </c:rich>
          </c:tx>
          <c:layout>
            <c:manualLayout>
              <c:xMode val="edge"/>
              <c:yMode val="edge"/>
              <c:x val="2.3431150967240206E-2"/>
              <c:y val="0.12294554772100434"/>
            </c:manualLayout>
          </c:layout>
          <c:overlay val="0"/>
        </c:title>
        <c:numFmt formatCode="0" sourceLinked="0"/>
        <c:majorTickMark val="out"/>
        <c:minorTickMark val="none"/>
        <c:tickLblPos val="nextTo"/>
        <c:txPr>
          <a:bodyPr rot="0" vert="horz"/>
          <a:lstStyle/>
          <a:p>
            <a:pPr>
              <a:defRPr/>
            </a:pPr>
            <a:endParaRPr lang="en-US"/>
          </a:p>
        </c:txPr>
        <c:crossAx val="792902575"/>
        <c:crosses val="autoZero"/>
        <c:crossBetween val="between"/>
      </c:valAx>
      <c:spPr>
        <a:noFill/>
        <a:ln w="25368">
          <a:noFill/>
        </a:ln>
      </c:spPr>
    </c:plotArea>
    <c:legend>
      <c:legendPos val="r"/>
      <c:layout>
        <c:manualLayout>
          <c:xMode val="edge"/>
          <c:yMode val="edge"/>
          <c:x val="0.88588898609895972"/>
          <c:y val="0.69346567791208191"/>
          <c:w val="7.8757776805677068E-2"/>
          <c:h val="0.15722421946445431"/>
        </c:manualLayout>
      </c:layout>
      <c:overlay val="0"/>
    </c:legend>
    <c:plotVisOnly val="1"/>
    <c:dispBlanksAs val="gap"/>
    <c:showDLblsOverMax val="0"/>
  </c:chart>
  <c:txPr>
    <a:bodyPr/>
    <a:lstStyle/>
    <a:p>
      <a:pPr>
        <a:defRPr sz="104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616123547886534"/>
          <c:y val="3.2774670270863761E-2"/>
          <c:w val="0.86147504131428032"/>
          <c:h val="0.84192215816394278"/>
        </c:manualLayout>
      </c:layout>
      <c:lineChart>
        <c:grouping val="standard"/>
        <c:varyColors val="0"/>
        <c:ser>
          <c:idx val="0"/>
          <c:order val="0"/>
          <c:tx>
            <c:strRef>
              <c:f>Sheet1!$B$1</c:f>
              <c:strCache>
                <c:ptCount val="1"/>
                <c:pt idx="0">
                  <c:v>All</c:v>
                </c:pt>
              </c:strCache>
            </c:strRef>
          </c:tx>
          <c:spPr>
            <a:ln>
              <a:solidFill>
                <a:srgbClr val="E6007E"/>
              </a:solidFill>
            </a:ln>
          </c:spPr>
          <c:marker>
            <c:symbol val="none"/>
          </c:marker>
          <c:cat>
            <c:numRef>
              <c:f>Sheet1!$A$4:$A$127</c:f>
              <c:numCache>
                <c:formatCode>mmm\-yy</c:formatCode>
                <c:ptCount val="124"/>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pt idx="122">
                  <c:v>45992</c:v>
                </c:pt>
                <c:pt idx="123">
                  <c:v>46054</c:v>
                </c:pt>
              </c:numCache>
            </c:numRef>
          </c:cat>
          <c:val>
            <c:numRef>
              <c:f>Sheet1!$B$4:$B$127</c:f>
              <c:numCache>
                <c:formatCode>General</c:formatCode>
                <c:ptCount val="124"/>
                <c:pt idx="0">
                  <c:v>28.6</c:v>
                </c:pt>
                <c:pt idx="1">
                  <c:v>28.4</c:v>
                </c:pt>
                <c:pt idx="2">
                  <c:v>26.5</c:v>
                </c:pt>
                <c:pt idx="3">
                  <c:v>25.6</c:v>
                </c:pt>
                <c:pt idx="4">
                  <c:v>23.3</c:v>
                </c:pt>
                <c:pt idx="5">
                  <c:v>25</c:v>
                </c:pt>
                <c:pt idx="6">
                  <c:v>25.7</c:v>
                </c:pt>
                <c:pt idx="7">
                  <c:v>26.3</c:v>
                </c:pt>
                <c:pt idx="8">
                  <c:v>26.1</c:v>
                </c:pt>
                <c:pt idx="9">
                  <c:v>26.8</c:v>
                </c:pt>
                <c:pt idx="10">
                  <c:v>27.5</c:v>
                </c:pt>
                <c:pt idx="11">
                  <c:v>26.8</c:v>
                </c:pt>
                <c:pt idx="12">
                  <c:v>26.7</c:v>
                </c:pt>
                <c:pt idx="13">
                  <c:v>27.3</c:v>
                </c:pt>
                <c:pt idx="14">
                  <c:v>28.6</c:v>
                </c:pt>
                <c:pt idx="15">
                  <c:v>26.9</c:v>
                </c:pt>
                <c:pt idx="16">
                  <c:v>27.1</c:v>
                </c:pt>
                <c:pt idx="17">
                  <c:v>25.8</c:v>
                </c:pt>
                <c:pt idx="18">
                  <c:v>28.8</c:v>
                </c:pt>
                <c:pt idx="19">
                  <c:v>30.1</c:v>
                </c:pt>
                <c:pt idx="20">
                  <c:v>34.4</c:v>
                </c:pt>
                <c:pt idx="21">
                  <c:v>33.799999999999997</c:v>
                </c:pt>
                <c:pt idx="22">
                  <c:v>32.6</c:v>
                </c:pt>
                <c:pt idx="23">
                  <c:v>30.4</c:v>
                </c:pt>
                <c:pt idx="24">
                  <c:v>30.9</c:v>
                </c:pt>
                <c:pt idx="25">
                  <c:v>30</c:v>
                </c:pt>
                <c:pt idx="26">
                  <c:v>28.6</c:v>
                </c:pt>
                <c:pt idx="27">
                  <c:v>27.6</c:v>
                </c:pt>
                <c:pt idx="28">
                  <c:v>30</c:v>
                </c:pt>
                <c:pt idx="29">
                  <c:v>31.5</c:v>
                </c:pt>
                <c:pt idx="30">
                  <c:v>31.4</c:v>
                </c:pt>
                <c:pt idx="31">
                  <c:v>30.5</c:v>
                </c:pt>
                <c:pt idx="32">
                  <c:v>29</c:v>
                </c:pt>
                <c:pt idx="33">
                  <c:v>30.8</c:v>
                </c:pt>
                <c:pt idx="34">
                  <c:v>31.5</c:v>
                </c:pt>
                <c:pt idx="35">
                  <c:v>32.200000000000003</c:v>
                </c:pt>
                <c:pt idx="36">
                  <c:v>30.2</c:v>
                </c:pt>
                <c:pt idx="37">
                  <c:v>29.8</c:v>
                </c:pt>
                <c:pt idx="38">
                  <c:v>29.5</c:v>
                </c:pt>
                <c:pt idx="39">
                  <c:v>30.2</c:v>
                </c:pt>
                <c:pt idx="40">
                  <c:v>30.6</c:v>
                </c:pt>
                <c:pt idx="41">
                  <c:v>30.6</c:v>
                </c:pt>
                <c:pt idx="42">
                  <c:v>29.9</c:v>
                </c:pt>
                <c:pt idx="43">
                  <c:v>27.6</c:v>
                </c:pt>
                <c:pt idx="44">
                  <c:v>29</c:v>
                </c:pt>
                <c:pt idx="45">
                  <c:v>27.9</c:v>
                </c:pt>
                <c:pt idx="46">
                  <c:v>27.5</c:v>
                </c:pt>
                <c:pt idx="47">
                  <c:v>24.4</c:v>
                </c:pt>
                <c:pt idx="48">
                  <c:v>23.5</c:v>
                </c:pt>
                <c:pt idx="49">
                  <c:v>25.2</c:v>
                </c:pt>
                <c:pt idx="50">
                  <c:v>25.6</c:v>
                </c:pt>
                <c:pt idx="51">
                  <c:v>27</c:v>
                </c:pt>
                <c:pt idx="52">
                  <c:v>25.7</c:v>
                </c:pt>
                <c:pt idx="53">
                  <c:v>26.6</c:v>
                </c:pt>
                <c:pt idx="54">
                  <c:v>26.3</c:v>
                </c:pt>
                <c:pt idx="55">
                  <c:v>26.2</c:v>
                </c:pt>
                <c:pt idx="56">
                  <c:v>25.7</c:v>
                </c:pt>
                <c:pt idx="57">
                  <c:v>27.3</c:v>
                </c:pt>
                <c:pt idx="58">
                  <c:v>28.3</c:v>
                </c:pt>
                <c:pt idx="59">
                  <c:v>29.3</c:v>
                </c:pt>
                <c:pt idx="60">
                  <c:v>26.6</c:v>
                </c:pt>
                <c:pt idx="61">
                  <c:v>27.8</c:v>
                </c:pt>
                <c:pt idx="62">
                  <c:v>27</c:v>
                </c:pt>
                <c:pt idx="63">
                  <c:v>26.4</c:v>
                </c:pt>
                <c:pt idx="64">
                  <c:v>26</c:v>
                </c:pt>
                <c:pt idx="65">
                  <c:v>24.2</c:v>
                </c:pt>
                <c:pt idx="66">
                  <c:v>26.2</c:v>
                </c:pt>
                <c:pt idx="67">
                  <c:v>25.6</c:v>
                </c:pt>
                <c:pt idx="68">
                  <c:v>27.9</c:v>
                </c:pt>
                <c:pt idx="69">
                  <c:v>27.3</c:v>
                </c:pt>
                <c:pt idx="70">
                  <c:v>29.2</c:v>
                </c:pt>
                <c:pt idx="71">
                  <c:v>30.7</c:v>
                </c:pt>
                <c:pt idx="72">
                  <c:v>33.1</c:v>
                </c:pt>
                <c:pt idx="73">
                  <c:v>32.5</c:v>
                </c:pt>
                <c:pt idx="74">
                  <c:v>33.700000000000003</c:v>
                </c:pt>
                <c:pt idx="75">
                  <c:v>34.4</c:v>
                </c:pt>
                <c:pt idx="76">
                  <c:v>36</c:v>
                </c:pt>
                <c:pt idx="77">
                  <c:v>34.6</c:v>
                </c:pt>
                <c:pt idx="78">
                  <c:v>34.299999999999997</c:v>
                </c:pt>
                <c:pt idx="79">
                  <c:v>33.200000000000003</c:v>
                </c:pt>
                <c:pt idx="80">
                  <c:v>32.200000000000003</c:v>
                </c:pt>
                <c:pt idx="81">
                  <c:v>31.5</c:v>
                </c:pt>
                <c:pt idx="82">
                  <c:v>32.4</c:v>
                </c:pt>
                <c:pt idx="83">
                  <c:v>33.200000000000003</c:v>
                </c:pt>
                <c:pt idx="84">
                  <c:v>33.6</c:v>
                </c:pt>
                <c:pt idx="85">
                  <c:v>32.299999999999997</c:v>
                </c:pt>
                <c:pt idx="86">
                  <c:v>33.299999999999997</c:v>
                </c:pt>
                <c:pt idx="87">
                  <c:v>33.5</c:v>
                </c:pt>
                <c:pt idx="88">
                  <c:v>33.4</c:v>
                </c:pt>
                <c:pt idx="89">
                  <c:v>32.9</c:v>
                </c:pt>
                <c:pt idx="90">
                  <c:v>32.200000000000003</c:v>
                </c:pt>
                <c:pt idx="91">
                  <c:v>32.200000000000003</c:v>
                </c:pt>
                <c:pt idx="92">
                  <c:v>31.1</c:v>
                </c:pt>
                <c:pt idx="93">
                  <c:v>30.4</c:v>
                </c:pt>
                <c:pt idx="94">
                  <c:v>31.5</c:v>
                </c:pt>
                <c:pt idx="95">
                  <c:v>35</c:v>
                </c:pt>
                <c:pt idx="96">
                  <c:v>33.4</c:v>
                </c:pt>
                <c:pt idx="97">
                  <c:v>31.3</c:v>
                </c:pt>
                <c:pt idx="98">
                  <c:v>32.1</c:v>
                </c:pt>
                <c:pt idx="99">
                  <c:v>33.9</c:v>
                </c:pt>
                <c:pt idx="100">
                  <c:v>34.5</c:v>
                </c:pt>
                <c:pt idx="101">
                  <c:v>35.200000000000003</c:v>
                </c:pt>
                <c:pt idx="102">
                  <c:v>34.700000000000003</c:v>
                </c:pt>
                <c:pt idx="103">
                  <c:v>34.1</c:v>
                </c:pt>
                <c:pt idx="104">
                  <c:v>33</c:v>
                </c:pt>
                <c:pt idx="105">
                  <c:v>34.200000000000003</c:v>
                </c:pt>
                <c:pt idx="106">
                  <c:v>35.4</c:v>
                </c:pt>
                <c:pt idx="107">
                  <c:v>36.200000000000003</c:v>
                </c:pt>
                <c:pt idx="108">
                  <c:v>34.9</c:v>
                </c:pt>
                <c:pt idx="109">
                  <c:v>33.799999999999997</c:v>
                </c:pt>
                <c:pt idx="110">
                  <c:v>33.700000000000003</c:v>
                </c:pt>
                <c:pt idx="111">
                  <c:v>32.9</c:v>
                </c:pt>
                <c:pt idx="112">
                  <c:v>32.200000000000003</c:v>
                </c:pt>
                <c:pt idx="113">
                  <c:v>31.6</c:v>
                </c:pt>
                <c:pt idx="114">
                  <c:v>32.4</c:v>
                </c:pt>
                <c:pt idx="115">
                  <c:v>35.700000000000003</c:v>
                </c:pt>
                <c:pt idx="116">
                  <c:v>36.700000000000003</c:v>
                </c:pt>
                <c:pt idx="117">
                  <c:v>36.9</c:v>
                </c:pt>
                <c:pt idx="118">
                  <c:v>35.299999999999997</c:v>
                </c:pt>
                <c:pt idx="119">
                  <c:v>34.700000000000003</c:v>
                </c:pt>
                <c:pt idx="120">
                  <c:v>34.6</c:v>
                </c:pt>
                <c:pt idx="121">
                  <c:v>33.200000000000003</c:v>
                </c:pt>
                <c:pt idx="122">
                  <c:v>34.9</c:v>
                </c:pt>
                <c:pt idx="123">
                  <c:v>35.700000000000003</c:v>
                </c:pt>
              </c:numCache>
            </c:numRef>
          </c:val>
          <c:smooth val="0"/>
          <c:extLst>
            <c:ext xmlns:c16="http://schemas.microsoft.com/office/drawing/2014/chart" uri="{C3380CC4-5D6E-409C-BE32-E72D297353CC}">
              <c16:uniqueId val="{00000000-E753-4704-854C-45B8DF15CA8D}"/>
            </c:ext>
          </c:extLst>
        </c:ser>
        <c:ser>
          <c:idx val="1"/>
          <c:order val="1"/>
          <c:tx>
            <c:strRef>
              <c:f>Sheet1!$C$1</c:f>
              <c:strCache>
                <c:ptCount val="1"/>
                <c:pt idx="0">
                  <c:v>ABC1</c:v>
                </c:pt>
              </c:strCache>
            </c:strRef>
          </c:tx>
          <c:spPr>
            <a:ln>
              <a:solidFill>
                <a:srgbClr val="186DB6"/>
              </a:solidFill>
            </a:ln>
          </c:spPr>
          <c:marker>
            <c:symbol val="none"/>
          </c:marker>
          <c:cat>
            <c:numRef>
              <c:f>Sheet1!$A$4:$A$127</c:f>
              <c:numCache>
                <c:formatCode>mmm\-yy</c:formatCode>
                <c:ptCount val="124"/>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pt idx="122">
                  <c:v>45992</c:v>
                </c:pt>
                <c:pt idx="123">
                  <c:v>46054</c:v>
                </c:pt>
              </c:numCache>
            </c:numRef>
          </c:cat>
          <c:val>
            <c:numRef>
              <c:f>Sheet1!$C$4:$C$127</c:f>
              <c:numCache>
                <c:formatCode>General</c:formatCode>
                <c:ptCount val="124"/>
                <c:pt idx="0">
                  <c:v>30.3</c:v>
                </c:pt>
                <c:pt idx="1">
                  <c:v>30.4</c:v>
                </c:pt>
                <c:pt idx="2">
                  <c:v>27.4</c:v>
                </c:pt>
                <c:pt idx="3">
                  <c:v>27.8</c:v>
                </c:pt>
                <c:pt idx="4">
                  <c:v>25.6</c:v>
                </c:pt>
                <c:pt idx="5">
                  <c:v>27.3</c:v>
                </c:pt>
                <c:pt idx="6">
                  <c:v>28.3</c:v>
                </c:pt>
                <c:pt idx="7">
                  <c:v>27.1</c:v>
                </c:pt>
                <c:pt idx="8">
                  <c:v>26.1</c:v>
                </c:pt>
                <c:pt idx="9">
                  <c:v>25.8</c:v>
                </c:pt>
                <c:pt idx="10">
                  <c:v>26.7</c:v>
                </c:pt>
                <c:pt idx="11">
                  <c:v>26.7</c:v>
                </c:pt>
                <c:pt idx="12">
                  <c:v>27.7</c:v>
                </c:pt>
                <c:pt idx="13">
                  <c:v>29.5</c:v>
                </c:pt>
                <c:pt idx="14">
                  <c:v>29.9</c:v>
                </c:pt>
                <c:pt idx="15">
                  <c:v>26.9</c:v>
                </c:pt>
                <c:pt idx="16">
                  <c:v>27.8</c:v>
                </c:pt>
                <c:pt idx="17">
                  <c:v>26.3</c:v>
                </c:pt>
                <c:pt idx="18">
                  <c:v>29.5</c:v>
                </c:pt>
                <c:pt idx="19">
                  <c:v>29.4</c:v>
                </c:pt>
                <c:pt idx="20">
                  <c:v>34.299999999999997</c:v>
                </c:pt>
                <c:pt idx="21">
                  <c:v>34.5</c:v>
                </c:pt>
                <c:pt idx="22">
                  <c:v>33.1</c:v>
                </c:pt>
                <c:pt idx="23">
                  <c:v>30.3</c:v>
                </c:pt>
                <c:pt idx="24">
                  <c:v>29.9</c:v>
                </c:pt>
                <c:pt idx="25">
                  <c:v>29.9</c:v>
                </c:pt>
                <c:pt idx="26">
                  <c:v>29.3</c:v>
                </c:pt>
                <c:pt idx="27">
                  <c:v>28.3</c:v>
                </c:pt>
                <c:pt idx="28">
                  <c:v>29.8</c:v>
                </c:pt>
                <c:pt idx="29">
                  <c:v>31.5</c:v>
                </c:pt>
                <c:pt idx="30">
                  <c:v>32.299999999999997</c:v>
                </c:pt>
                <c:pt idx="31">
                  <c:v>32</c:v>
                </c:pt>
                <c:pt idx="32">
                  <c:v>30.9</c:v>
                </c:pt>
                <c:pt idx="33">
                  <c:v>31.3</c:v>
                </c:pt>
                <c:pt idx="34">
                  <c:v>31.6</c:v>
                </c:pt>
                <c:pt idx="35">
                  <c:v>31.3</c:v>
                </c:pt>
                <c:pt idx="36">
                  <c:v>30.5</c:v>
                </c:pt>
                <c:pt idx="37">
                  <c:v>29.6</c:v>
                </c:pt>
                <c:pt idx="38">
                  <c:v>28.3</c:v>
                </c:pt>
                <c:pt idx="39">
                  <c:v>28.8</c:v>
                </c:pt>
                <c:pt idx="40">
                  <c:v>30.3</c:v>
                </c:pt>
                <c:pt idx="41">
                  <c:v>31.7</c:v>
                </c:pt>
                <c:pt idx="42">
                  <c:v>31.1</c:v>
                </c:pt>
                <c:pt idx="43">
                  <c:v>28.8</c:v>
                </c:pt>
                <c:pt idx="44">
                  <c:v>30.6</c:v>
                </c:pt>
                <c:pt idx="45">
                  <c:v>28.9</c:v>
                </c:pt>
                <c:pt idx="46">
                  <c:v>28.5</c:v>
                </c:pt>
                <c:pt idx="47">
                  <c:v>24.4</c:v>
                </c:pt>
                <c:pt idx="48">
                  <c:v>24.9</c:v>
                </c:pt>
                <c:pt idx="49">
                  <c:v>25.8</c:v>
                </c:pt>
                <c:pt idx="50">
                  <c:v>26.6</c:v>
                </c:pt>
                <c:pt idx="51">
                  <c:v>26.9</c:v>
                </c:pt>
                <c:pt idx="52">
                  <c:v>25.8</c:v>
                </c:pt>
                <c:pt idx="53">
                  <c:v>28.2</c:v>
                </c:pt>
                <c:pt idx="54">
                  <c:v>27.8</c:v>
                </c:pt>
                <c:pt idx="55">
                  <c:v>27.6</c:v>
                </c:pt>
                <c:pt idx="56">
                  <c:v>26.7</c:v>
                </c:pt>
                <c:pt idx="57">
                  <c:v>29.2</c:v>
                </c:pt>
                <c:pt idx="58">
                  <c:v>30.1</c:v>
                </c:pt>
                <c:pt idx="59">
                  <c:v>29.7</c:v>
                </c:pt>
                <c:pt idx="60">
                  <c:v>26.7</c:v>
                </c:pt>
                <c:pt idx="61">
                  <c:v>29</c:v>
                </c:pt>
                <c:pt idx="62">
                  <c:v>28.5</c:v>
                </c:pt>
                <c:pt idx="63">
                  <c:v>27.4</c:v>
                </c:pt>
                <c:pt idx="64">
                  <c:v>26.1</c:v>
                </c:pt>
                <c:pt idx="65">
                  <c:v>25.4</c:v>
                </c:pt>
                <c:pt idx="66">
                  <c:v>28.3</c:v>
                </c:pt>
                <c:pt idx="67">
                  <c:v>26.6</c:v>
                </c:pt>
                <c:pt idx="68">
                  <c:v>28.1</c:v>
                </c:pt>
                <c:pt idx="69">
                  <c:v>27.2</c:v>
                </c:pt>
                <c:pt idx="70">
                  <c:v>30.6</c:v>
                </c:pt>
                <c:pt idx="71">
                  <c:v>32.9</c:v>
                </c:pt>
                <c:pt idx="72">
                  <c:v>36</c:v>
                </c:pt>
                <c:pt idx="73">
                  <c:v>35.1</c:v>
                </c:pt>
                <c:pt idx="74">
                  <c:v>36</c:v>
                </c:pt>
                <c:pt idx="75">
                  <c:v>35.700000000000003</c:v>
                </c:pt>
                <c:pt idx="76">
                  <c:v>37.200000000000003</c:v>
                </c:pt>
                <c:pt idx="77">
                  <c:v>34.700000000000003</c:v>
                </c:pt>
                <c:pt idx="78">
                  <c:v>34.799999999999997</c:v>
                </c:pt>
                <c:pt idx="79">
                  <c:v>34.5</c:v>
                </c:pt>
                <c:pt idx="80">
                  <c:v>35.299999999999997</c:v>
                </c:pt>
                <c:pt idx="81">
                  <c:v>34.5</c:v>
                </c:pt>
                <c:pt idx="82">
                  <c:v>33.799999999999997</c:v>
                </c:pt>
                <c:pt idx="83">
                  <c:v>33.200000000000003</c:v>
                </c:pt>
                <c:pt idx="84">
                  <c:v>34.4</c:v>
                </c:pt>
                <c:pt idx="85">
                  <c:v>34.5</c:v>
                </c:pt>
                <c:pt idx="86">
                  <c:v>36.6</c:v>
                </c:pt>
                <c:pt idx="87">
                  <c:v>36</c:v>
                </c:pt>
                <c:pt idx="88">
                  <c:v>35.4</c:v>
                </c:pt>
                <c:pt idx="89">
                  <c:v>34.6</c:v>
                </c:pt>
                <c:pt idx="90">
                  <c:v>33.700000000000003</c:v>
                </c:pt>
                <c:pt idx="91">
                  <c:v>33.799999999999997</c:v>
                </c:pt>
                <c:pt idx="92">
                  <c:v>31.9</c:v>
                </c:pt>
                <c:pt idx="93">
                  <c:v>31.6</c:v>
                </c:pt>
                <c:pt idx="94">
                  <c:v>32.4</c:v>
                </c:pt>
                <c:pt idx="95">
                  <c:v>36.9</c:v>
                </c:pt>
                <c:pt idx="96">
                  <c:v>35.1</c:v>
                </c:pt>
                <c:pt idx="97">
                  <c:v>31.5</c:v>
                </c:pt>
                <c:pt idx="98">
                  <c:v>33.6</c:v>
                </c:pt>
                <c:pt idx="99">
                  <c:v>35.799999999999997</c:v>
                </c:pt>
                <c:pt idx="100">
                  <c:v>35.4</c:v>
                </c:pt>
                <c:pt idx="101">
                  <c:v>35.9</c:v>
                </c:pt>
                <c:pt idx="102">
                  <c:v>35.700000000000003</c:v>
                </c:pt>
                <c:pt idx="103">
                  <c:v>36.5</c:v>
                </c:pt>
                <c:pt idx="104">
                  <c:v>36.1</c:v>
                </c:pt>
                <c:pt idx="105">
                  <c:v>36</c:v>
                </c:pt>
                <c:pt idx="106">
                  <c:v>35.799999999999997</c:v>
                </c:pt>
                <c:pt idx="107">
                  <c:v>37.200000000000003</c:v>
                </c:pt>
                <c:pt idx="108">
                  <c:v>38.1</c:v>
                </c:pt>
                <c:pt idx="109">
                  <c:v>37.4</c:v>
                </c:pt>
                <c:pt idx="110">
                  <c:v>36.799999999999997</c:v>
                </c:pt>
                <c:pt idx="111">
                  <c:v>32.299999999999997</c:v>
                </c:pt>
                <c:pt idx="112">
                  <c:v>32.299999999999997</c:v>
                </c:pt>
                <c:pt idx="113">
                  <c:v>32.1</c:v>
                </c:pt>
                <c:pt idx="114">
                  <c:v>32.6</c:v>
                </c:pt>
                <c:pt idx="115">
                  <c:v>35.299999999999997</c:v>
                </c:pt>
                <c:pt idx="116">
                  <c:v>36.6</c:v>
                </c:pt>
                <c:pt idx="117">
                  <c:v>36.6</c:v>
                </c:pt>
                <c:pt idx="118">
                  <c:v>36.5</c:v>
                </c:pt>
                <c:pt idx="119">
                  <c:v>38.1</c:v>
                </c:pt>
                <c:pt idx="120">
                  <c:v>38.4</c:v>
                </c:pt>
                <c:pt idx="121">
                  <c:v>35.799999999999997</c:v>
                </c:pt>
                <c:pt idx="122">
                  <c:v>36.1</c:v>
                </c:pt>
                <c:pt idx="123">
                  <c:v>38</c:v>
                </c:pt>
              </c:numCache>
            </c:numRef>
          </c:val>
          <c:smooth val="0"/>
          <c:extLst>
            <c:ext xmlns:c16="http://schemas.microsoft.com/office/drawing/2014/chart" uri="{C3380CC4-5D6E-409C-BE32-E72D297353CC}">
              <c16:uniqueId val="{00000001-E753-4704-854C-45B8DF15CA8D}"/>
            </c:ext>
          </c:extLst>
        </c:ser>
        <c:ser>
          <c:idx val="2"/>
          <c:order val="2"/>
          <c:tx>
            <c:strRef>
              <c:f>Sheet1!$D$1</c:f>
              <c:strCache>
                <c:ptCount val="1"/>
                <c:pt idx="0">
                  <c:v>C2DE</c:v>
                </c:pt>
              </c:strCache>
            </c:strRef>
          </c:tx>
          <c:spPr>
            <a:ln>
              <a:solidFill>
                <a:srgbClr val="2E2F86"/>
              </a:solidFill>
            </a:ln>
          </c:spPr>
          <c:marker>
            <c:symbol val="none"/>
          </c:marker>
          <c:cat>
            <c:numRef>
              <c:f>Sheet1!$A$4:$A$127</c:f>
              <c:numCache>
                <c:formatCode>mmm\-yy</c:formatCode>
                <c:ptCount val="124"/>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pt idx="122">
                  <c:v>45992</c:v>
                </c:pt>
                <c:pt idx="123">
                  <c:v>46054</c:v>
                </c:pt>
              </c:numCache>
            </c:numRef>
          </c:cat>
          <c:val>
            <c:numRef>
              <c:f>Sheet1!$D$4:$D$127</c:f>
              <c:numCache>
                <c:formatCode>General</c:formatCode>
                <c:ptCount val="124"/>
                <c:pt idx="0">
                  <c:v>25.9</c:v>
                </c:pt>
                <c:pt idx="1">
                  <c:v>25.4</c:v>
                </c:pt>
                <c:pt idx="2">
                  <c:v>25.1</c:v>
                </c:pt>
                <c:pt idx="3">
                  <c:v>22.5</c:v>
                </c:pt>
                <c:pt idx="4">
                  <c:v>20</c:v>
                </c:pt>
                <c:pt idx="5">
                  <c:v>21.5</c:v>
                </c:pt>
                <c:pt idx="6">
                  <c:v>21.5</c:v>
                </c:pt>
                <c:pt idx="7">
                  <c:v>24.8</c:v>
                </c:pt>
                <c:pt idx="8">
                  <c:v>25.9</c:v>
                </c:pt>
                <c:pt idx="9">
                  <c:v>28.5</c:v>
                </c:pt>
                <c:pt idx="10">
                  <c:v>28.8</c:v>
                </c:pt>
                <c:pt idx="11">
                  <c:v>26.9</c:v>
                </c:pt>
                <c:pt idx="12">
                  <c:v>25.2</c:v>
                </c:pt>
                <c:pt idx="13">
                  <c:v>23.9</c:v>
                </c:pt>
                <c:pt idx="14">
                  <c:v>26.6</c:v>
                </c:pt>
                <c:pt idx="15">
                  <c:v>27</c:v>
                </c:pt>
                <c:pt idx="16">
                  <c:v>25.7</c:v>
                </c:pt>
                <c:pt idx="17">
                  <c:v>24.9</c:v>
                </c:pt>
                <c:pt idx="18">
                  <c:v>27.6</c:v>
                </c:pt>
                <c:pt idx="19">
                  <c:v>31.5</c:v>
                </c:pt>
                <c:pt idx="20">
                  <c:v>34.799999999999997</c:v>
                </c:pt>
                <c:pt idx="21">
                  <c:v>32.5</c:v>
                </c:pt>
                <c:pt idx="22">
                  <c:v>31.4</c:v>
                </c:pt>
                <c:pt idx="23">
                  <c:v>30.7</c:v>
                </c:pt>
                <c:pt idx="24">
                  <c:v>32.799999999999997</c:v>
                </c:pt>
                <c:pt idx="25">
                  <c:v>30.2</c:v>
                </c:pt>
                <c:pt idx="26">
                  <c:v>27.5</c:v>
                </c:pt>
                <c:pt idx="27">
                  <c:v>26.4</c:v>
                </c:pt>
                <c:pt idx="28">
                  <c:v>30.6</c:v>
                </c:pt>
                <c:pt idx="29">
                  <c:v>31.4</c:v>
                </c:pt>
                <c:pt idx="30">
                  <c:v>29.8</c:v>
                </c:pt>
                <c:pt idx="31">
                  <c:v>27.9</c:v>
                </c:pt>
                <c:pt idx="32">
                  <c:v>25.9</c:v>
                </c:pt>
                <c:pt idx="33">
                  <c:v>29.8</c:v>
                </c:pt>
                <c:pt idx="34">
                  <c:v>31.3</c:v>
                </c:pt>
                <c:pt idx="35">
                  <c:v>33.700000000000003</c:v>
                </c:pt>
                <c:pt idx="36">
                  <c:v>29.6</c:v>
                </c:pt>
                <c:pt idx="37">
                  <c:v>29.9</c:v>
                </c:pt>
                <c:pt idx="38">
                  <c:v>31.7</c:v>
                </c:pt>
                <c:pt idx="39">
                  <c:v>32.700000000000003</c:v>
                </c:pt>
                <c:pt idx="40">
                  <c:v>31.2</c:v>
                </c:pt>
                <c:pt idx="41">
                  <c:v>28.6</c:v>
                </c:pt>
                <c:pt idx="42">
                  <c:v>27.8</c:v>
                </c:pt>
                <c:pt idx="43">
                  <c:v>25.4</c:v>
                </c:pt>
                <c:pt idx="44">
                  <c:v>26</c:v>
                </c:pt>
                <c:pt idx="45">
                  <c:v>26</c:v>
                </c:pt>
                <c:pt idx="46">
                  <c:v>25.6</c:v>
                </c:pt>
                <c:pt idx="47">
                  <c:v>24.1</c:v>
                </c:pt>
                <c:pt idx="48">
                  <c:v>21.2</c:v>
                </c:pt>
                <c:pt idx="49">
                  <c:v>24.2</c:v>
                </c:pt>
                <c:pt idx="50">
                  <c:v>24.1</c:v>
                </c:pt>
                <c:pt idx="51">
                  <c:v>27.1</c:v>
                </c:pt>
                <c:pt idx="52">
                  <c:v>25.4</c:v>
                </c:pt>
                <c:pt idx="53">
                  <c:v>23.4</c:v>
                </c:pt>
                <c:pt idx="54">
                  <c:v>23.5</c:v>
                </c:pt>
                <c:pt idx="55">
                  <c:v>23.6</c:v>
                </c:pt>
                <c:pt idx="56">
                  <c:v>23.6</c:v>
                </c:pt>
                <c:pt idx="57">
                  <c:v>23.2</c:v>
                </c:pt>
                <c:pt idx="58">
                  <c:v>24.4</c:v>
                </c:pt>
                <c:pt idx="59">
                  <c:v>28.1</c:v>
                </c:pt>
                <c:pt idx="60">
                  <c:v>26.6</c:v>
                </c:pt>
                <c:pt idx="61">
                  <c:v>24.8</c:v>
                </c:pt>
                <c:pt idx="62">
                  <c:v>23.6</c:v>
                </c:pt>
                <c:pt idx="63">
                  <c:v>23.9</c:v>
                </c:pt>
                <c:pt idx="64">
                  <c:v>25.7</c:v>
                </c:pt>
                <c:pt idx="65">
                  <c:v>22</c:v>
                </c:pt>
                <c:pt idx="66">
                  <c:v>22.3</c:v>
                </c:pt>
                <c:pt idx="67">
                  <c:v>24.2</c:v>
                </c:pt>
                <c:pt idx="68">
                  <c:v>27.5</c:v>
                </c:pt>
                <c:pt idx="69">
                  <c:v>27.4</c:v>
                </c:pt>
                <c:pt idx="70">
                  <c:v>26.5</c:v>
                </c:pt>
                <c:pt idx="71">
                  <c:v>26.8</c:v>
                </c:pt>
                <c:pt idx="72">
                  <c:v>28.5</c:v>
                </c:pt>
                <c:pt idx="73">
                  <c:v>28.3</c:v>
                </c:pt>
                <c:pt idx="74">
                  <c:v>29.8</c:v>
                </c:pt>
                <c:pt idx="75">
                  <c:v>32.200000000000003</c:v>
                </c:pt>
                <c:pt idx="76">
                  <c:v>33.9</c:v>
                </c:pt>
                <c:pt idx="77">
                  <c:v>34.6</c:v>
                </c:pt>
                <c:pt idx="78">
                  <c:v>33.5</c:v>
                </c:pt>
                <c:pt idx="79">
                  <c:v>31</c:v>
                </c:pt>
                <c:pt idx="80">
                  <c:v>27.6</c:v>
                </c:pt>
                <c:pt idx="81">
                  <c:v>26.8</c:v>
                </c:pt>
                <c:pt idx="82">
                  <c:v>30.5</c:v>
                </c:pt>
                <c:pt idx="83">
                  <c:v>33.4</c:v>
                </c:pt>
                <c:pt idx="84">
                  <c:v>32.299999999999997</c:v>
                </c:pt>
                <c:pt idx="85">
                  <c:v>28.6</c:v>
                </c:pt>
                <c:pt idx="86">
                  <c:v>27.7</c:v>
                </c:pt>
                <c:pt idx="87">
                  <c:v>29.5</c:v>
                </c:pt>
                <c:pt idx="88">
                  <c:v>30.2</c:v>
                </c:pt>
                <c:pt idx="89">
                  <c:v>30.1</c:v>
                </c:pt>
                <c:pt idx="90">
                  <c:v>29.7</c:v>
                </c:pt>
                <c:pt idx="91">
                  <c:v>29.5</c:v>
                </c:pt>
                <c:pt idx="92">
                  <c:v>29.6</c:v>
                </c:pt>
                <c:pt idx="93">
                  <c:v>28.6</c:v>
                </c:pt>
                <c:pt idx="94">
                  <c:v>30.2</c:v>
                </c:pt>
                <c:pt idx="95">
                  <c:v>31.3</c:v>
                </c:pt>
                <c:pt idx="96">
                  <c:v>30.1</c:v>
                </c:pt>
                <c:pt idx="97">
                  <c:v>31</c:v>
                </c:pt>
                <c:pt idx="98">
                  <c:v>29.7</c:v>
                </c:pt>
                <c:pt idx="99">
                  <c:v>30.7</c:v>
                </c:pt>
                <c:pt idx="100">
                  <c:v>33.1</c:v>
                </c:pt>
                <c:pt idx="101">
                  <c:v>34.299999999999997</c:v>
                </c:pt>
                <c:pt idx="102">
                  <c:v>33</c:v>
                </c:pt>
                <c:pt idx="103">
                  <c:v>30.1</c:v>
                </c:pt>
                <c:pt idx="104">
                  <c:v>28</c:v>
                </c:pt>
                <c:pt idx="105">
                  <c:v>31.6</c:v>
                </c:pt>
                <c:pt idx="106">
                  <c:v>34.799999999999997</c:v>
                </c:pt>
                <c:pt idx="107">
                  <c:v>34.700000000000003</c:v>
                </c:pt>
                <c:pt idx="108">
                  <c:v>30</c:v>
                </c:pt>
                <c:pt idx="109">
                  <c:v>28.5</c:v>
                </c:pt>
                <c:pt idx="110">
                  <c:v>29</c:v>
                </c:pt>
                <c:pt idx="111">
                  <c:v>33.799999999999997</c:v>
                </c:pt>
                <c:pt idx="112">
                  <c:v>32</c:v>
                </c:pt>
                <c:pt idx="113">
                  <c:v>30.9</c:v>
                </c:pt>
                <c:pt idx="114">
                  <c:v>32.200000000000003</c:v>
                </c:pt>
                <c:pt idx="115">
                  <c:v>36.5</c:v>
                </c:pt>
                <c:pt idx="116">
                  <c:v>37.1</c:v>
                </c:pt>
                <c:pt idx="117">
                  <c:v>37.700000000000003</c:v>
                </c:pt>
                <c:pt idx="118">
                  <c:v>33.4</c:v>
                </c:pt>
                <c:pt idx="119">
                  <c:v>29.2</c:v>
                </c:pt>
                <c:pt idx="120">
                  <c:v>27.7</c:v>
                </c:pt>
                <c:pt idx="121">
                  <c:v>28.5</c:v>
                </c:pt>
                <c:pt idx="122">
                  <c:v>33</c:v>
                </c:pt>
                <c:pt idx="123">
                  <c:v>31.8</c:v>
                </c:pt>
              </c:numCache>
            </c:numRef>
          </c:val>
          <c:smooth val="0"/>
          <c:extLst>
            <c:ext xmlns:c16="http://schemas.microsoft.com/office/drawing/2014/chart" uri="{C3380CC4-5D6E-409C-BE32-E72D297353CC}">
              <c16:uniqueId val="{00000002-E753-4704-854C-45B8DF15CA8D}"/>
            </c:ext>
          </c:extLst>
        </c:ser>
        <c:dLbls>
          <c:showLegendKey val="0"/>
          <c:showVal val="0"/>
          <c:showCatName val="0"/>
          <c:showSerName val="0"/>
          <c:showPercent val="0"/>
          <c:showBubbleSize val="0"/>
        </c:dLbls>
        <c:smooth val="0"/>
        <c:axId val="1049180799"/>
        <c:axId val="1"/>
      </c:lineChart>
      <c:dateAx>
        <c:axId val="1049180799"/>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scaling>
        <c:delete val="0"/>
        <c:axPos val="l"/>
        <c:title>
          <c:tx>
            <c:rich>
              <a:bodyPr/>
              <a:lstStyle/>
              <a:p>
                <a:pPr>
                  <a:defRPr sz="1049" b="0" i="0" u="none" strike="noStrike" baseline="0">
                    <a:solidFill>
                      <a:srgbClr val="000000"/>
                    </a:solidFill>
                    <a:latin typeface="Corbel"/>
                    <a:ea typeface="Corbel"/>
                    <a:cs typeface="Corbel"/>
                  </a:defRPr>
                </a:pPr>
                <a:r>
                  <a:rPr lang="en-GB" dirty="0"/>
                  <a:t>% of risky drinkers  believing they should or wanting to cut down (3-month moving average)</a:t>
                </a:r>
              </a:p>
            </c:rich>
          </c:tx>
          <c:layout>
            <c:manualLayout>
              <c:xMode val="edge"/>
              <c:yMode val="edge"/>
              <c:x val="2.3431150967240206E-2"/>
              <c:y val="8.3661090468481511E-2"/>
            </c:manualLayout>
          </c:layout>
          <c:overlay val="0"/>
        </c:title>
        <c:numFmt formatCode="0" sourceLinked="0"/>
        <c:majorTickMark val="out"/>
        <c:minorTickMark val="none"/>
        <c:tickLblPos val="nextTo"/>
        <c:txPr>
          <a:bodyPr rot="0" vert="horz"/>
          <a:lstStyle/>
          <a:p>
            <a:pPr>
              <a:defRPr/>
            </a:pPr>
            <a:endParaRPr lang="en-US"/>
          </a:p>
        </c:txPr>
        <c:crossAx val="1049180799"/>
        <c:crosses val="autoZero"/>
        <c:crossBetween val="between"/>
      </c:valAx>
      <c:spPr>
        <a:noFill/>
        <a:ln w="25368">
          <a:noFill/>
        </a:ln>
      </c:spPr>
    </c:plotArea>
    <c:legend>
      <c:legendPos val="r"/>
      <c:layout>
        <c:manualLayout>
          <c:xMode val="edge"/>
          <c:yMode val="edge"/>
          <c:x val="0.90595071449402154"/>
          <c:y val="0.65418122065955908"/>
          <c:w val="7.8757776805677068E-2"/>
          <c:h val="0.15722421946445431"/>
        </c:manualLayout>
      </c:layout>
      <c:overlay val="0"/>
    </c:legend>
    <c:plotVisOnly val="1"/>
    <c:dispBlanksAs val="gap"/>
    <c:showDLblsOverMax val="0"/>
  </c:chart>
  <c:txPr>
    <a:bodyPr/>
    <a:lstStyle/>
    <a:p>
      <a:pPr>
        <a:defRPr sz="104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616123547886534"/>
          <c:y val="3.2774670270863761E-2"/>
          <c:w val="0.85007048585418765"/>
          <c:h val="0.84192215816394278"/>
        </c:manualLayout>
      </c:layout>
      <c:lineChart>
        <c:grouping val="standard"/>
        <c:varyColors val="0"/>
        <c:ser>
          <c:idx val="0"/>
          <c:order val="0"/>
          <c:tx>
            <c:strRef>
              <c:f>Sheet1!$B$1</c:f>
              <c:strCache>
                <c:ptCount val="1"/>
                <c:pt idx="0">
                  <c:v>All</c:v>
                </c:pt>
              </c:strCache>
            </c:strRef>
          </c:tx>
          <c:spPr>
            <a:ln>
              <a:solidFill>
                <a:srgbClr val="E6007E"/>
              </a:solidFill>
            </a:ln>
          </c:spPr>
          <c:marker>
            <c:symbol val="none"/>
          </c:marker>
          <c:cat>
            <c:numRef>
              <c:f>Sheet1!$A$2:$A$127</c:f>
              <c:numCache>
                <c:formatCode>General</c:formatCode>
                <c:ptCount val="126"/>
                <c:pt idx="2" formatCode="mmm\-yy">
                  <c:v>41760</c:v>
                </c:pt>
                <c:pt idx="3" formatCode="mmm\-yy">
                  <c:v>41791</c:v>
                </c:pt>
                <c:pt idx="4" formatCode="mmm\-yy">
                  <c:v>41821</c:v>
                </c:pt>
                <c:pt idx="5" formatCode="mmm\-yy">
                  <c:v>41852</c:v>
                </c:pt>
                <c:pt idx="6" formatCode="mmm\-yy">
                  <c:v>41883</c:v>
                </c:pt>
                <c:pt idx="7" formatCode="mmm\-yy">
                  <c:v>41913</c:v>
                </c:pt>
                <c:pt idx="8" formatCode="mmm\-yy">
                  <c:v>41944</c:v>
                </c:pt>
                <c:pt idx="9" formatCode="mmm\-yy">
                  <c:v>41974</c:v>
                </c:pt>
                <c:pt idx="10" formatCode="mmm\-yy">
                  <c:v>42005</c:v>
                </c:pt>
                <c:pt idx="11" formatCode="mmm\-yy">
                  <c:v>42036</c:v>
                </c:pt>
                <c:pt idx="12" formatCode="mmm\-yy">
                  <c:v>42064</c:v>
                </c:pt>
                <c:pt idx="13" formatCode="mmm\-yy">
                  <c:v>42095</c:v>
                </c:pt>
                <c:pt idx="14" formatCode="mmm\-yy">
                  <c:v>42125</c:v>
                </c:pt>
                <c:pt idx="15" formatCode="mmm\-yy">
                  <c:v>42156</c:v>
                </c:pt>
                <c:pt idx="16" formatCode="mmm\-yy">
                  <c:v>42186</c:v>
                </c:pt>
                <c:pt idx="17" formatCode="mmm\-yy">
                  <c:v>42217</c:v>
                </c:pt>
                <c:pt idx="18" formatCode="mmm\-yy">
                  <c:v>42248</c:v>
                </c:pt>
                <c:pt idx="19" formatCode="mmm\-yy">
                  <c:v>42278</c:v>
                </c:pt>
                <c:pt idx="20" formatCode="mmm\-yy">
                  <c:v>42309</c:v>
                </c:pt>
                <c:pt idx="21" formatCode="mmm\-yy">
                  <c:v>42339</c:v>
                </c:pt>
                <c:pt idx="22" formatCode="mmm\-yy">
                  <c:v>42370</c:v>
                </c:pt>
                <c:pt idx="23" formatCode="mmm\-yy">
                  <c:v>42401</c:v>
                </c:pt>
                <c:pt idx="24" formatCode="mmm\-yy">
                  <c:v>42430</c:v>
                </c:pt>
                <c:pt idx="25" formatCode="mmm\-yy">
                  <c:v>42461</c:v>
                </c:pt>
                <c:pt idx="26" formatCode="mmm\-yy">
                  <c:v>42491</c:v>
                </c:pt>
                <c:pt idx="27" formatCode="mmm\-yy">
                  <c:v>42522</c:v>
                </c:pt>
                <c:pt idx="28" formatCode="mmm\-yy">
                  <c:v>42552</c:v>
                </c:pt>
                <c:pt idx="29" formatCode="mmm\-yy">
                  <c:v>42583</c:v>
                </c:pt>
                <c:pt idx="30" formatCode="mmm\-yy">
                  <c:v>42614</c:v>
                </c:pt>
                <c:pt idx="31" formatCode="mmm\-yy">
                  <c:v>42644</c:v>
                </c:pt>
                <c:pt idx="32" formatCode="mmm\-yy">
                  <c:v>42675</c:v>
                </c:pt>
                <c:pt idx="33" formatCode="mmm\-yy">
                  <c:v>42705</c:v>
                </c:pt>
                <c:pt idx="34" formatCode="mmm\-yy">
                  <c:v>42736</c:v>
                </c:pt>
                <c:pt idx="35" formatCode="mmm\-yy">
                  <c:v>42767</c:v>
                </c:pt>
                <c:pt idx="36" formatCode="mmm\-yy">
                  <c:v>42795</c:v>
                </c:pt>
                <c:pt idx="37" formatCode="mmm\-yy">
                  <c:v>42826</c:v>
                </c:pt>
                <c:pt idx="38" formatCode="mmm\-yy">
                  <c:v>42856</c:v>
                </c:pt>
                <c:pt idx="39" formatCode="mmm\-yy">
                  <c:v>42887</c:v>
                </c:pt>
                <c:pt idx="40" formatCode="mmm\-yy">
                  <c:v>42917</c:v>
                </c:pt>
                <c:pt idx="41" formatCode="mmm\-yy">
                  <c:v>42948</c:v>
                </c:pt>
                <c:pt idx="42" formatCode="mmm\-yy">
                  <c:v>42979</c:v>
                </c:pt>
                <c:pt idx="43" formatCode="mmm\-yy">
                  <c:v>43009</c:v>
                </c:pt>
                <c:pt idx="44" formatCode="mmm\-yy">
                  <c:v>43040</c:v>
                </c:pt>
                <c:pt idx="45" formatCode="mmm\-yy">
                  <c:v>43070</c:v>
                </c:pt>
                <c:pt idx="46" formatCode="mmm\-yy">
                  <c:v>43101</c:v>
                </c:pt>
                <c:pt idx="47" formatCode="mmm\-yy">
                  <c:v>43132</c:v>
                </c:pt>
                <c:pt idx="48" formatCode="mmm\-yy">
                  <c:v>43160</c:v>
                </c:pt>
                <c:pt idx="49" formatCode="mmm\-yy">
                  <c:v>43191</c:v>
                </c:pt>
                <c:pt idx="50" formatCode="mmm\-yy">
                  <c:v>43221</c:v>
                </c:pt>
                <c:pt idx="51" formatCode="mmm\-yy">
                  <c:v>43252</c:v>
                </c:pt>
                <c:pt idx="52" formatCode="mmm\-yy">
                  <c:v>43282</c:v>
                </c:pt>
                <c:pt idx="53" formatCode="mmm\-yy">
                  <c:v>43313</c:v>
                </c:pt>
                <c:pt idx="54" formatCode="mmm\-yy">
                  <c:v>43344</c:v>
                </c:pt>
                <c:pt idx="55" formatCode="mmm\-yy">
                  <c:v>43374</c:v>
                </c:pt>
                <c:pt idx="56" formatCode="mmm\-yy">
                  <c:v>43405</c:v>
                </c:pt>
                <c:pt idx="57" formatCode="mmm\-yy">
                  <c:v>43435</c:v>
                </c:pt>
                <c:pt idx="58" formatCode="mmm\-yy">
                  <c:v>43466</c:v>
                </c:pt>
                <c:pt idx="59" formatCode="mmm\-yy">
                  <c:v>43497</c:v>
                </c:pt>
                <c:pt idx="60" formatCode="mmm\-yy">
                  <c:v>43525</c:v>
                </c:pt>
                <c:pt idx="61" formatCode="mmm\-yy">
                  <c:v>43556</c:v>
                </c:pt>
                <c:pt idx="62" formatCode="mmm\-yy">
                  <c:v>43586</c:v>
                </c:pt>
                <c:pt idx="63" formatCode="mmm\-yy">
                  <c:v>43617</c:v>
                </c:pt>
                <c:pt idx="64" formatCode="mmm\-yy">
                  <c:v>43647</c:v>
                </c:pt>
                <c:pt idx="65" formatCode="mmm\-yy">
                  <c:v>43678</c:v>
                </c:pt>
                <c:pt idx="66" formatCode="mmm\-yy">
                  <c:v>43709</c:v>
                </c:pt>
                <c:pt idx="67" formatCode="mmm\-yy">
                  <c:v>43739</c:v>
                </c:pt>
                <c:pt idx="68" formatCode="mmm\-yy">
                  <c:v>43770</c:v>
                </c:pt>
                <c:pt idx="69" formatCode="mmm\-yy">
                  <c:v>43800</c:v>
                </c:pt>
                <c:pt idx="70" formatCode="mmm\-yy">
                  <c:v>43831</c:v>
                </c:pt>
                <c:pt idx="71" formatCode="mmm\-yy">
                  <c:v>43862</c:v>
                </c:pt>
                <c:pt idx="72" formatCode="mmm\-yy">
                  <c:v>43922</c:v>
                </c:pt>
                <c:pt idx="73" formatCode="mmm\-yy">
                  <c:v>43952</c:v>
                </c:pt>
                <c:pt idx="74" formatCode="mmm\-yy">
                  <c:v>43983</c:v>
                </c:pt>
                <c:pt idx="75" formatCode="mmm\-yy">
                  <c:v>44013</c:v>
                </c:pt>
                <c:pt idx="76" formatCode="mmm\-yy">
                  <c:v>44044</c:v>
                </c:pt>
                <c:pt idx="77" formatCode="mmm\-yy">
                  <c:v>44075</c:v>
                </c:pt>
                <c:pt idx="78" formatCode="mmm\-yy">
                  <c:v>44105</c:v>
                </c:pt>
                <c:pt idx="79" formatCode="mmm\-yy">
                  <c:v>44136</c:v>
                </c:pt>
                <c:pt idx="80" formatCode="mmm\-yy">
                  <c:v>44166</c:v>
                </c:pt>
                <c:pt idx="81" formatCode="mmm\-yy">
                  <c:v>44197</c:v>
                </c:pt>
                <c:pt idx="82" formatCode="mmm\-yy">
                  <c:v>44228</c:v>
                </c:pt>
                <c:pt idx="83" formatCode="mmm\-yy">
                  <c:v>44256</c:v>
                </c:pt>
                <c:pt idx="84" formatCode="mmm\-yy">
                  <c:v>44287</c:v>
                </c:pt>
                <c:pt idx="85" formatCode="mmm\-yy">
                  <c:v>44317</c:v>
                </c:pt>
                <c:pt idx="86" formatCode="mmm\-yy">
                  <c:v>44348</c:v>
                </c:pt>
                <c:pt idx="87" formatCode="mmm\-yy">
                  <c:v>44378</c:v>
                </c:pt>
                <c:pt idx="88" formatCode="mmm\-yy">
                  <c:v>44409</c:v>
                </c:pt>
                <c:pt idx="89" formatCode="mmm\-yy">
                  <c:v>44440</c:v>
                </c:pt>
                <c:pt idx="90" formatCode="mmm\-yy">
                  <c:v>44470</c:v>
                </c:pt>
                <c:pt idx="91" formatCode="mmm\-yy">
                  <c:v>44501</c:v>
                </c:pt>
                <c:pt idx="92" formatCode="mmm\-yy">
                  <c:v>44531</c:v>
                </c:pt>
                <c:pt idx="93" formatCode="mmm\-yy">
                  <c:v>44562</c:v>
                </c:pt>
                <c:pt idx="94" formatCode="mmm\-yy">
                  <c:v>44593</c:v>
                </c:pt>
                <c:pt idx="95" formatCode="mmm\-yy">
                  <c:v>44621</c:v>
                </c:pt>
                <c:pt idx="96" formatCode="mmm\-yy">
                  <c:v>44652</c:v>
                </c:pt>
                <c:pt idx="97" formatCode="mmm\-yy">
                  <c:v>44713</c:v>
                </c:pt>
                <c:pt idx="98" formatCode="mmm\-yy">
                  <c:v>44774</c:v>
                </c:pt>
                <c:pt idx="99" formatCode="mmm\-yy">
                  <c:v>44835</c:v>
                </c:pt>
                <c:pt idx="100" formatCode="mmm\-yy">
                  <c:v>44927</c:v>
                </c:pt>
                <c:pt idx="101" formatCode="mmm\-yy">
                  <c:v>44958</c:v>
                </c:pt>
                <c:pt idx="102" formatCode="mmm\-yy">
                  <c:v>44986</c:v>
                </c:pt>
                <c:pt idx="103" formatCode="mmm\-yy">
                  <c:v>45017</c:v>
                </c:pt>
                <c:pt idx="104" formatCode="mmm\-yy">
                  <c:v>45047</c:v>
                </c:pt>
                <c:pt idx="105" formatCode="mmm\-yy">
                  <c:v>45078</c:v>
                </c:pt>
                <c:pt idx="106" formatCode="mmm\-yy">
                  <c:v>45139</c:v>
                </c:pt>
                <c:pt idx="107" formatCode="mmm\-yy">
                  <c:v>45200</c:v>
                </c:pt>
                <c:pt idx="108" formatCode="mmm\-yy">
                  <c:v>45261</c:v>
                </c:pt>
                <c:pt idx="109" formatCode="mmm\-yy">
                  <c:v>45292</c:v>
                </c:pt>
                <c:pt idx="110" formatCode="mmm\-yy">
                  <c:v>45323</c:v>
                </c:pt>
                <c:pt idx="111" formatCode="mmm\-yy">
                  <c:v>45352</c:v>
                </c:pt>
                <c:pt idx="112" formatCode="mmm\-yy">
                  <c:v>45383</c:v>
                </c:pt>
                <c:pt idx="113" formatCode="mmm\-yy">
                  <c:v>45444</c:v>
                </c:pt>
                <c:pt idx="114" formatCode="mmm\-yy">
                  <c:v>45505</c:v>
                </c:pt>
                <c:pt idx="115" formatCode="mmm\-yy">
                  <c:v>45566</c:v>
                </c:pt>
                <c:pt idx="116" formatCode="mmm\-yy">
                  <c:v>45627</c:v>
                </c:pt>
                <c:pt idx="117" formatCode="mmm\-yy">
                  <c:v>45658</c:v>
                </c:pt>
                <c:pt idx="118" formatCode="mmm\-yy">
                  <c:v>45689</c:v>
                </c:pt>
                <c:pt idx="119" formatCode="mmm\-yy">
                  <c:v>45717</c:v>
                </c:pt>
                <c:pt idx="120" formatCode="mmm\-yy">
                  <c:v>45748</c:v>
                </c:pt>
                <c:pt idx="121" formatCode="mmm\-yy">
                  <c:v>45809</c:v>
                </c:pt>
                <c:pt idx="122" formatCode="mmm\-yy">
                  <c:v>45870</c:v>
                </c:pt>
                <c:pt idx="123" formatCode="mmm\-yy">
                  <c:v>45931</c:v>
                </c:pt>
                <c:pt idx="124" formatCode="mmm\-yy">
                  <c:v>45992</c:v>
                </c:pt>
                <c:pt idx="125" formatCode="mmm\-yy">
                  <c:v>46054</c:v>
                </c:pt>
              </c:numCache>
            </c:numRef>
          </c:cat>
          <c:val>
            <c:numRef>
              <c:f>Sheet1!$B$2:$B$127</c:f>
              <c:numCache>
                <c:formatCode>General</c:formatCode>
                <c:ptCount val="126"/>
                <c:pt idx="2">
                  <c:v>4.8</c:v>
                </c:pt>
                <c:pt idx="3">
                  <c:v>3.2</c:v>
                </c:pt>
                <c:pt idx="4">
                  <c:v>2.5</c:v>
                </c:pt>
                <c:pt idx="5">
                  <c:v>2</c:v>
                </c:pt>
                <c:pt idx="6">
                  <c:v>3</c:v>
                </c:pt>
                <c:pt idx="7">
                  <c:v>3.7</c:v>
                </c:pt>
                <c:pt idx="8">
                  <c:v>4.0999999999999996</c:v>
                </c:pt>
                <c:pt idx="9">
                  <c:v>3.2</c:v>
                </c:pt>
                <c:pt idx="10">
                  <c:v>2.5</c:v>
                </c:pt>
                <c:pt idx="11">
                  <c:v>2.1</c:v>
                </c:pt>
                <c:pt idx="12">
                  <c:v>2.9</c:v>
                </c:pt>
                <c:pt idx="13">
                  <c:v>3.1</c:v>
                </c:pt>
                <c:pt idx="14">
                  <c:v>3.6</c:v>
                </c:pt>
                <c:pt idx="15">
                  <c:v>3.6</c:v>
                </c:pt>
                <c:pt idx="16">
                  <c:v>4.4000000000000004</c:v>
                </c:pt>
                <c:pt idx="17">
                  <c:v>4</c:v>
                </c:pt>
                <c:pt idx="18">
                  <c:v>3.1</c:v>
                </c:pt>
                <c:pt idx="19">
                  <c:v>2.7</c:v>
                </c:pt>
                <c:pt idx="20">
                  <c:v>3.4</c:v>
                </c:pt>
                <c:pt idx="21">
                  <c:v>4.0999999999999996</c:v>
                </c:pt>
                <c:pt idx="22">
                  <c:v>4.2</c:v>
                </c:pt>
                <c:pt idx="23">
                  <c:v>4.0999999999999996</c:v>
                </c:pt>
                <c:pt idx="24">
                  <c:v>3.9</c:v>
                </c:pt>
                <c:pt idx="25">
                  <c:v>4</c:v>
                </c:pt>
                <c:pt idx="26">
                  <c:v>3.6</c:v>
                </c:pt>
                <c:pt idx="27">
                  <c:v>4.3</c:v>
                </c:pt>
                <c:pt idx="28">
                  <c:v>4.5</c:v>
                </c:pt>
                <c:pt idx="29">
                  <c:v>4.5999999999999996</c:v>
                </c:pt>
                <c:pt idx="30">
                  <c:v>3.7</c:v>
                </c:pt>
                <c:pt idx="31">
                  <c:v>3</c:v>
                </c:pt>
                <c:pt idx="32">
                  <c:v>3.1</c:v>
                </c:pt>
                <c:pt idx="33">
                  <c:v>3.7</c:v>
                </c:pt>
                <c:pt idx="34">
                  <c:v>3.8</c:v>
                </c:pt>
                <c:pt idx="35">
                  <c:v>3.3</c:v>
                </c:pt>
                <c:pt idx="36">
                  <c:v>3</c:v>
                </c:pt>
                <c:pt idx="37">
                  <c:v>3.2</c:v>
                </c:pt>
                <c:pt idx="38">
                  <c:v>3.1</c:v>
                </c:pt>
                <c:pt idx="39">
                  <c:v>2.5</c:v>
                </c:pt>
                <c:pt idx="40">
                  <c:v>2.2000000000000002</c:v>
                </c:pt>
                <c:pt idx="41">
                  <c:v>2.6</c:v>
                </c:pt>
                <c:pt idx="42">
                  <c:v>2.5</c:v>
                </c:pt>
                <c:pt idx="43">
                  <c:v>3</c:v>
                </c:pt>
                <c:pt idx="44">
                  <c:v>2.8</c:v>
                </c:pt>
                <c:pt idx="45">
                  <c:v>3.3</c:v>
                </c:pt>
                <c:pt idx="46">
                  <c:v>2.2999999999999998</c:v>
                </c:pt>
                <c:pt idx="47">
                  <c:v>3.2</c:v>
                </c:pt>
                <c:pt idx="48">
                  <c:v>3.5</c:v>
                </c:pt>
                <c:pt idx="49">
                  <c:v>3.7</c:v>
                </c:pt>
                <c:pt idx="50">
                  <c:v>2.9</c:v>
                </c:pt>
                <c:pt idx="51">
                  <c:v>3.1</c:v>
                </c:pt>
                <c:pt idx="52">
                  <c:v>2.9</c:v>
                </c:pt>
                <c:pt idx="53">
                  <c:v>3.2</c:v>
                </c:pt>
                <c:pt idx="54">
                  <c:v>2.7</c:v>
                </c:pt>
                <c:pt idx="55">
                  <c:v>3.6</c:v>
                </c:pt>
                <c:pt idx="56">
                  <c:v>3.1</c:v>
                </c:pt>
                <c:pt idx="57">
                  <c:v>3.9</c:v>
                </c:pt>
                <c:pt idx="58">
                  <c:v>3.1</c:v>
                </c:pt>
                <c:pt idx="59">
                  <c:v>3.1</c:v>
                </c:pt>
                <c:pt idx="60">
                  <c:v>2.4</c:v>
                </c:pt>
                <c:pt idx="61">
                  <c:v>2.5</c:v>
                </c:pt>
                <c:pt idx="62">
                  <c:v>3.1</c:v>
                </c:pt>
                <c:pt idx="63">
                  <c:v>2.7</c:v>
                </c:pt>
                <c:pt idx="64">
                  <c:v>2.7</c:v>
                </c:pt>
                <c:pt idx="65">
                  <c:v>2.4</c:v>
                </c:pt>
                <c:pt idx="66">
                  <c:v>3</c:v>
                </c:pt>
                <c:pt idx="67">
                  <c:v>3.1</c:v>
                </c:pt>
                <c:pt idx="68">
                  <c:v>3.2</c:v>
                </c:pt>
                <c:pt idx="69">
                  <c:v>3.1</c:v>
                </c:pt>
                <c:pt idx="70">
                  <c:v>3.5</c:v>
                </c:pt>
                <c:pt idx="71">
                  <c:v>2.6</c:v>
                </c:pt>
                <c:pt idx="72">
                  <c:v>3.3</c:v>
                </c:pt>
                <c:pt idx="73">
                  <c:v>2.7</c:v>
                </c:pt>
                <c:pt idx="74">
                  <c:v>3.6</c:v>
                </c:pt>
                <c:pt idx="75">
                  <c:v>3.7</c:v>
                </c:pt>
                <c:pt idx="76">
                  <c:v>5</c:v>
                </c:pt>
                <c:pt idx="77">
                  <c:v>5.2</c:v>
                </c:pt>
                <c:pt idx="78">
                  <c:v>4.4000000000000004</c:v>
                </c:pt>
                <c:pt idx="79">
                  <c:v>4.2</c:v>
                </c:pt>
                <c:pt idx="80">
                  <c:v>4</c:v>
                </c:pt>
                <c:pt idx="81">
                  <c:v>4.2</c:v>
                </c:pt>
                <c:pt idx="82">
                  <c:v>3.6</c:v>
                </c:pt>
                <c:pt idx="83">
                  <c:v>3.3</c:v>
                </c:pt>
                <c:pt idx="84">
                  <c:v>3.7</c:v>
                </c:pt>
                <c:pt idx="85">
                  <c:v>4</c:v>
                </c:pt>
                <c:pt idx="86">
                  <c:v>4.7</c:v>
                </c:pt>
                <c:pt idx="87">
                  <c:v>5.2</c:v>
                </c:pt>
                <c:pt idx="88">
                  <c:v>4.9000000000000004</c:v>
                </c:pt>
                <c:pt idx="89">
                  <c:v>4.8</c:v>
                </c:pt>
                <c:pt idx="90">
                  <c:v>3.4</c:v>
                </c:pt>
                <c:pt idx="91">
                  <c:v>3.4</c:v>
                </c:pt>
                <c:pt idx="92">
                  <c:v>2.2999999999999998</c:v>
                </c:pt>
                <c:pt idx="93">
                  <c:v>2.7</c:v>
                </c:pt>
                <c:pt idx="94">
                  <c:v>4.7</c:v>
                </c:pt>
                <c:pt idx="95">
                  <c:v>5</c:v>
                </c:pt>
                <c:pt idx="96">
                  <c:v>5.4</c:v>
                </c:pt>
                <c:pt idx="97">
                  <c:v>4.5</c:v>
                </c:pt>
                <c:pt idx="98">
                  <c:v>5.6</c:v>
                </c:pt>
                <c:pt idx="99">
                  <c:v>5.3</c:v>
                </c:pt>
                <c:pt idx="100">
                  <c:v>4.9000000000000004</c:v>
                </c:pt>
                <c:pt idx="101">
                  <c:v>5.6</c:v>
                </c:pt>
                <c:pt idx="102">
                  <c:v>5.5</c:v>
                </c:pt>
                <c:pt idx="103">
                  <c:v>5.6</c:v>
                </c:pt>
                <c:pt idx="104">
                  <c:v>6.1</c:v>
                </c:pt>
                <c:pt idx="105">
                  <c:v>6.1</c:v>
                </c:pt>
                <c:pt idx="106">
                  <c:v>5.8</c:v>
                </c:pt>
                <c:pt idx="107">
                  <c:v>5.3</c:v>
                </c:pt>
                <c:pt idx="108">
                  <c:v>5.4</c:v>
                </c:pt>
                <c:pt idx="109">
                  <c:v>5.7</c:v>
                </c:pt>
                <c:pt idx="110">
                  <c:v>5.0999999999999996</c:v>
                </c:pt>
                <c:pt idx="111">
                  <c:v>4</c:v>
                </c:pt>
                <c:pt idx="112">
                  <c:v>4.7</c:v>
                </c:pt>
                <c:pt idx="113">
                  <c:v>4.8</c:v>
                </c:pt>
                <c:pt idx="114">
                  <c:v>3.4</c:v>
                </c:pt>
                <c:pt idx="115">
                  <c:v>5</c:v>
                </c:pt>
                <c:pt idx="116">
                  <c:v>6</c:v>
                </c:pt>
                <c:pt idx="117">
                  <c:v>6.8</c:v>
                </c:pt>
                <c:pt idx="118">
                  <c:v>7</c:v>
                </c:pt>
                <c:pt idx="119">
                  <c:v>7</c:v>
                </c:pt>
                <c:pt idx="120">
                  <c:v>6.4</c:v>
                </c:pt>
                <c:pt idx="121">
                  <c:v>5.4</c:v>
                </c:pt>
                <c:pt idx="122">
                  <c:v>4.9000000000000004</c:v>
                </c:pt>
                <c:pt idx="123">
                  <c:v>4.5</c:v>
                </c:pt>
                <c:pt idx="124">
                  <c:v>4.3</c:v>
                </c:pt>
                <c:pt idx="125">
                  <c:v>6.5</c:v>
                </c:pt>
              </c:numCache>
            </c:numRef>
          </c:val>
          <c:smooth val="0"/>
          <c:extLst>
            <c:ext xmlns:c16="http://schemas.microsoft.com/office/drawing/2014/chart" uri="{C3380CC4-5D6E-409C-BE32-E72D297353CC}">
              <c16:uniqueId val="{00000000-16AB-4DE4-B20C-7E73C6EB4CC0}"/>
            </c:ext>
          </c:extLst>
        </c:ser>
        <c:dLbls>
          <c:showLegendKey val="0"/>
          <c:showVal val="0"/>
          <c:showCatName val="0"/>
          <c:showSerName val="0"/>
          <c:showPercent val="0"/>
          <c:showBubbleSize val="0"/>
        </c:dLbls>
        <c:smooth val="0"/>
        <c:axId val="2052573216"/>
        <c:axId val="1"/>
      </c:lineChart>
      <c:dateAx>
        <c:axId val="2052573216"/>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max val="20"/>
        </c:scaling>
        <c:delete val="0"/>
        <c:axPos val="l"/>
        <c:title>
          <c:tx>
            <c:rich>
              <a:bodyPr/>
              <a:lstStyle/>
              <a:p>
                <a:pPr>
                  <a:defRPr sz="1049" b="0" i="0" u="none" strike="noStrike" baseline="0">
                    <a:solidFill>
                      <a:srgbClr val="000000"/>
                    </a:solidFill>
                    <a:latin typeface="Corbel"/>
                    <a:ea typeface="Corbel"/>
                    <a:cs typeface="Corbel"/>
                  </a:defRPr>
                </a:pPr>
                <a:r>
                  <a:rPr lang="en-GB" dirty="0"/>
                  <a:t>% of risky drinkers who visited GP in past 12 months receiving advice to cut down (3-month moving</a:t>
                </a:r>
                <a:r>
                  <a:rPr lang="en-GB" baseline="0" dirty="0"/>
                  <a:t> average)</a:t>
                </a:r>
                <a:endParaRPr lang="en-GB" dirty="0"/>
              </a:p>
            </c:rich>
          </c:tx>
          <c:layout>
            <c:manualLayout>
              <c:xMode val="edge"/>
              <c:yMode val="edge"/>
              <c:x val="2.3431044183450132E-2"/>
              <c:y val="9.2631603893757075E-2"/>
            </c:manualLayout>
          </c:layout>
          <c:overlay val="0"/>
        </c:title>
        <c:numFmt formatCode="0" sourceLinked="0"/>
        <c:majorTickMark val="out"/>
        <c:minorTickMark val="none"/>
        <c:tickLblPos val="nextTo"/>
        <c:txPr>
          <a:bodyPr rot="0" vert="horz"/>
          <a:lstStyle/>
          <a:p>
            <a:pPr>
              <a:defRPr/>
            </a:pPr>
            <a:endParaRPr lang="en-US"/>
          </a:p>
        </c:txPr>
        <c:crossAx val="2052573216"/>
        <c:crosses val="autoZero"/>
        <c:crossBetween val="between"/>
        <c:majorUnit val="5"/>
      </c:valAx>
      <c:spPr>
        <a:noFill/>
        <a:ln w="25372">
          <a:noFill/>
        </a:ln>
      </c:spPr>
    </c:plotArea>
    <c:plotVisOnly val="1"/>
    <c:dispBlanksAs val="gap"/>
    <c:showDLblsOverMax val="0"/>
  </c:chart>
  <c:txPr>
    <a:bodyPr/>
    <a:lstStyle/>
    <a:p>
      <a:pPr>
        <a:defRPr sz="104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5988068227556358"/>
          <c:h val="0.79072472826697282"/>
        </c:manualLayout>
      </c:layout>
      <c:lineChart>
        <c:grouping val="standard"/>
        <c:varyColors val="0"/>
        <c:ser>
          <c:idx val="0"/>
          <c:order val="0"/>
          <c:tx>
            <c:strRef>
              <c:f>Sheet1!$B$1</c:f>
              <c:strCache>
                <c:ptCount val="1"/>
                <c:pt idx="0">
                  <c:v>All</c:v>
                </c:pt>
              </c:strCache>
            </c:strRef>
          </c:tx>
          <c:spPr>
            <a:ln>
              <a:solidFill>
                <a:srgbClr val="E6007E"/>
              </a:solidFill>
              <a:prstDash val="solid"/>
            </a:ln>
          </c:spPr>
          <c:marker>
            <c:symbol val="none"/>
          </c:marker>
          <c:cat>
            <c:numRef>
              <c:f>Sheet1!$A$2:$A$122</c:f>
              <c:numCache>
                <c:formatCode>mmm\-yy</c:formatCode>
                <c:ptCount val="121"/>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43922</c:v>
                </c:pt>
                <c:pt idx="68">
                  <c:v>43952</c:v>
                </c:pt>
                <c:pt idx="69">
                  <c:v>43983</c:v>
                </c:pt>
                <c:pt idx="70">
                  <c:v>44013</c:v>
                </c:pt>
                <c:pt idx="71">
                  <c:v>44044</c:v>
                </c:pt>
                <c:pt idx="72">
                  <c:v>44075</c:v>
                </c:pt>
                <c:pt idx="73">
                  <c:v>44105</c:v>
                </c:pt>
                <c:pt idx="74">
                  <c:v>44136</c:v>
                </c:pt>
                <c:pt idx="75">
                  <c:v>44166</c:v>
                </c:pt>
                <c:pt idx="76">
                  <c:v>44197</c:v>
                </c:pt>
                <c:pt idx="77">
                  <c:v>44228</c:v>
                </c:pt>
                <c:pt idx="78">
                  <c:v>44256</c:v>
                </c:pt>
                <c:pt idx="79">
                  <c:v>44287</c:v>
                </c:pt>
                <c:pt idx="80">
                  <c:v>44317</c:v>
                </c:pt>
                <c:pt idx="81">
                  <c:v>44348</c:v>
                </c:pt>
                <c:pt idx="82">
                  <c:v>44378</c:v>
                </c:pt>
                <c:pt idx="83">
                  <c:v>44409</c:v>
                </c:pt>
                <c:pt idx="84">
                  <c:v>44440</c:v>
                </c:pt>
                <c:pt idx="85">
                  <c:v>44470</c:v>
                </c:pt>
                <c:pt idx="86">
                  <c:v>44501</c:v>
                </c:pt>
                <c:pt idx="87">
                  <c:v>44531</c:v>
                </c:pt>
                <c:pt idx="88">
                  <c:v>44562</c:v>
                </c:pt>
                <c:pt idx="89">
                  <c:v>44593</c:v>
                </c:pt>
                <c:pt idx="90">
                  <c:v>44621</c:v>
                </c:pt>
                <c:pt idx="91">
                  <c:v>44652</c:v>
                </c:pt>
                <c:pt idx="92">
                  <c:v>44713</c:v>
                </c:pt>
                <c:pt idx="93">
                  <c:v>44774</c:v>
                </c:pt>
                <c:pt idx="94">
                  <c:v>44835</c:v>
                </c:pt>
                <c:pt idx="95">
                  <c:v>44927</c:v>
                </c:pt>
                <c:pt idx="96">
                  <c:v>44958</c:v>
                </c:pt>
                <c:pt idx="97">
                  <c:v>44986</c:v>
                </c:pt>
                <c:pt idx="98">
                  <c:v>45017</c:v>
                </c:pt>
                <c:pt idx="99">
                  <c:v>45047</c:v>
                </c:pt>
                <c:pt idx="100">
                  <c:v>45078</c:v>
                </c:pt>
                <c:pt idx="101">
                  <c:v>45139</c:v>
                </c:pt>
                <c:pt idx="102">
                  <c:v>45200</c:v>
                </c:pt>
                <c:pt idx="103">
                  <c:v>45261</c:v>
                </c:pt>
                <c:pt idx="104">
                  <c:v>45292</c:v>
                </c:pt>
                <c:pt idx="105">
                  <c:v>45323</c:v>
                </c:pt>
                <c:pt idx="106">
                  <c:v>45352</c:v>
                </c:pt>
                <c:pt idx="107">
                  <c:v>45383</c:v>
                </c:pt>
                <c:pt idx="108">
                  <c:v>45444</c:v>
                </c:pt>
                <c:pt idx="109">
                  <c:v>45505</c:v>
                </c:pt>
                <c:pt idx="110">
                  <c:v>45566</c:v>
                </c:pt>
                <c:pt idx="111">
                  <c:v>45627</c:v>
                </c:pt>
                <c:pt idx="112">
                  <c:v>45658</c:v>
                </c:pt>
                <c:pt idx="113">
                  <c:v>45689</c:v>
                </c:pt>
                <c:pt idx="114">
                  <c:v>45717</c:v>
                </c:pt>
                <c:pt idx="115">
                  <c:v>45748</c:v>
                </c:pt>
                <c:pt idx="116">
                  <c:v>45809</c:v>
                </c:pt>
                <c:pt idx="117">
                  <c:v>45870</c:v>
                </c:pt>
                <c:pt idx="118">
                  <c:v>45931</c:v>
                </c:pt>
                <c:pt idx="119">
                  <c:v>45992</c:v>
                </c:pt>
                <c:pt idx="120">
                  <c:v>46054</c:v>
                </c:pt>
              </c:numCache>
            </c:numRef>
          </c:cat>
          <c:val>
            <c:numRef>
              <c:f>Sheet1!$B$2:$B$122</c:f>
              <c:numCache>
                <c:formatCode>General</c:formatCode>
                <c:ptCount val="121"/>
                <c:pt idx="0">
                  <c:v>24.5</c:v>
                </c:pt>
                <c:pt idx="1">
                  <c:v>23.6</c:v>
                </c:pt>
                <c:pt idx="2">
                  <c:v>22.7</c:v>
                </c:pt>
                <c:pt idx="3">
                  <c:v>22.7</c:v>
                </c:pt>
                <c:pt idx="4">
                  <c:v>21.5</c:v>
                </c:pt>
                <c:pt idx="5">
                  <c:v>23.1</c:v>
                </c:pt>
                <c:pt idx="6">
                  <c:v>24.4</c:v>
                </c:pt>
                <c:pt idx="7">
                  <c:v>25.8</c:v>
                </c:pt>
                <c:pt idx="8">
                  <c:v>24.3</c:v>
                </c:pt>
                <c:pt idx="9">
                  <c:v>24.9</c:v>
                </c:pt>
                <c:pt idx="10">
                  <c:v>23.6</c:v>
                </c:pt>
                <c:pt idx="11">
                  <c:v>24.6</c:v>
                </c:pt>
                <c:pt idx="12">
                  <c:v>23</c:v>
                </c:pt>
                <c:pt idx="13">
                  <c:v>25.4</c:v>
                </c:pt>
                <c:pt idx="14">
                  <c:v>25.6</c:v>
                </c:pt>
                <c:pt idx="15">
                  <c:v>27.4</c:v>
                </c:pt>
                <c:pt idx="16">
                  <c:v>27.8</c:v>
                </c:pt>
                <c:pt idx="17">
                  <c:v>29.4</c:v>
                </c:pt>
                <c:pt idx="18">
                  <c:v>28.3</c:v>
                </c:pt>
                <c:pt idx="19">
                  <c:v>25.8</c:v>
                </c:pt>
                <c:pt idx="20">
                  <c:v>23.7</c:v>
                </c:pt>
                <c:pt idx="21">
                  <c:v>23.6</c:v>
                </c:pt>
                <c:pt idx="22">
                  <c:v>24</c:v>
                </c:pt>
                <c:pt idx="23">
                  <c:v>23.2</c:v>
                </c:pt>
                <c:pt idx="24">
                  <c:v>21.5</c:v>
                </c:pt>
                <c:pt idx="25">
                  <c:v>23.7</c:v>
                </c:pt>
                <c:pt idx="26">
                  <c:v>23.1</c:v>
                </c:pt>
                <c:pt idx="27">
                  <c:v>24.5</c:v>
                </c:pt>
                <c:pt idx="28">
                  <c:v>22.6</c:v>
                </c:pt>
                <c:pt idx="29">
                  <c:v>23.6</c:v>
                </c:pt>
                <c:pt idx="30">
                  <c:v>26</c:v>
                </c:pt>
                <c:pt idx="31">
                  <c:v>27</c:v>
                </c:pt>
                <c:pt idx="32">
                  <c:v>27.7</c:v>
                </c:pt>
                <c:pt idx="33">
                  <c:v>25.8</c:v>
                </c:pt>
                <c:pt idx="34">
                  <c:v>26.2</c:v>
                </c:pt>
                <c:pt idx="35">
                  <c:v>24.1</c:v>
                </c:pt>
                <c:pt idx="36">
                  <c:v>23.5</c:v>
                </c:pt>
                <c:pt idx="37">
                  <c:v>24.9</c:v>
                </c:pt>
                <c:pt idx="38">
                  <c:v>26.1</c:v>
                </c:pt>
                <c:pt idx="39">
                  <c:v>25.9</c:v>
                </c:pt>
                <c:pt idx="40">
                  <c:v>23.6</c:v>
                </c:pt>
                <c:pt idx="41">
                  <c:v>26</c:v>
                </c:pt>
                <c:pt idx="42">
                  <c:v>25.8</c:v>
                </c:pt>
                <c:pt idx="43">
                  <c:v>26.4</c:v>
                </c:pt>
                <c:pt idx="44">
                  <c:v>23.8</c:v>
                </c:pt>
                <c:pt idx="45">
                  <c:v>23.1</c:v>
                </c:pt>
                <c:pt idx="46">
                  <c:v>21.9</c:v>
                </c:pt>
                <c:pt idx="47">
                  <c:v>21.1</c:v>
                </c:pt>
                <c:pt idx="48">
                  <c:v>20.399999999999999</c:v>
                </c:pt>
                <c:pt idx="49">
                  <c:v>19.8</c:v>
                </c:pt>
                <c:pt idx="50">
                  <c:v>21.1</c:v>
                </c:pt>
                <c:pt idx="51">
                  <c:v>23</c:v>
                </c:pt>
                <c:pt idx="52">
                  <c:v>23.8</c:v>
                </c:pt>
                <c:pt idx="53">
                  <c:v>23.6</c:v>
                </c:pt>
                <c:pt idx="54">
                  <c:v>24.5</c:v>
                </c:pt>
                <c:pt idx="55">
                  <c:v>24</c:v>
                </c:pt>
                <c:pt idx="56">
                  <c:v>23.5</c:v>
                </c:pt>
                <c:pt idx="57">
                  <c:v>21.9</c:v>
                </c:pt>
                <c:pt idx="58">
                  <c:v>24.7</c:v>
                </c:pt>
                <c:pt idx="59">
                  <c:v>24.8</c:v>
                </c:pt>
                <c:pt idx="60">
                  <c:v>24.5</c:v>
                </c:pt>
                <c:pt idx="61">
                  <c:v>22.4</c:v>
                </c:pt>
                <c:pt idx="62">
                  <c:v>20.7</c:v>
                </c:pt>
                <c:pt idx="63">
                  <c:v>22.8</c:v>
                </c:pt>
                <c:pt idx="64">
                  <c:v>22.4</c:v>
                </c:pt>
                <c:pt idx="65">
                  <c:v>26.1</c:v>
                </c:pt>
                <c:pt idx="66">
                  <c:v>25.4</c:v>
                </c:pt>
                <c:pt idx="67">
                  <c:v>30.8</c:v>
                </c:pt>
                <c:pt idx="68">
                  <c:v>33.1</c:v>
                </c:pt>
                <c:pt idx="69">
                  <c:v>36.5</c:v>
                </c:pt>
                <c:pt idx="70">
                  <c:v>35.1</c:v>
                </c:pt>
                <c:pt idx="71">
                  <c:v>35.799999999999997</c:v>
                </c:pt>
                <c:pt idx="72">
                  <c:v>36.799999999999997</c:v>
                </c:pt>
                <c:pt idx="73">
                  <c:v>37.4</c:v>
                </c:pt>
                <c:pt idx="74">
                  <c:v>36.5</c:v>
                </c:pt>
                <c:pt idx="75">
                  <c:v>34.9</c:v>
                </c:pt>
                <c:pt idx="76">
                  <c:v>36.299999999999997</c:v>
                </c:pt>
                <c:pt idx="77">
                  <c:v>35.6</c:v>
                </c:pt>
                <c:pt idx="78">
                  <c:v>36.299999999999997</c:v>
                </c:pt>
                <c:pt idx="79">
                  <c:v>35.6</c:v>
                </c:pt>
                <c:pt idx="80">
                  <c:v>37.299999999999997</c:v>
                </c:pt>
                <c:pt idx="81">
                  <c:v>38</c:v>
                </c:pt>
                <c:pt idx="82">
                  <c:v>36.9</c:v>
                </c:pt>
                <c:pt idx="83">
                  <c:v>35.4</c:v>
                </c:pt>
                <c:pt idx="84">
                  <c:v>35.200000000000003</c:v>
                </c:pt>
                <c:pt idx="85">
                  <c:v>34.799999999999997</c:v>
                </c:pt>
                <c:pt idx="86">
                  <c:v>35</c:v>
                </c:pt>
                <c:pt idx="87">
                  <c:v>33.4</c:v>
                </c:pt>
                <c:pt idx="88">
                  <c:v>34.200000000000003</c:v>
                </c:pt>
                <c:pt idx="89">
                  <c:v>34.9</c:v>
                </c:pt>
                <c:pt idx="90">
                  <c:v>35.9</c:v>
                </c:pt>
                <c:pt idx="91">
                  <c:v>37.1</c:v>
                </c:pt>
                <c:pt idx="92">
                  <c:v>36.5</c:v>
                </c:pt>
                <c:pt idx="93">
                  <c:v>33.4</c:v>
                </c:pt>
                <c:pt idx="94">
                  <c:v>34.799999999999997</c:v>
                </c:pt>
                <c:pt idx="95">
                  <c:v>36.4</c:v>
                </c:pt>
                <c:pt idx="96">
                  <c:v>36.700000000000003</c:v>
                </c:pt>
                <c:pt idx="97">
                  <c:v>37.299999999999997</c:v>
                </c:pt>
                <c:pt idx="98">
                  <c:v>37.200000000000003</c:v>
                </c:pt>
                <c:pt idx="99">
                  <c:v>37.6</c:v>
                </c:pt>
                <c:pt idx="100">
                  <c:v>35.4</c:v>
                </c:pt>
                <c:pt idx="101">
                  <c:v>33.5</c:v>
                </c:pt>
                <c:pt idx="102">
                  <c:v>35</c:v>
                </c:pt>
                <c:pt idx="103">
                  <c:v>36.200000000000003</c:v>
                </c:pt>
                <c:pt idx="104">
                  <c:v>38</c:v>
                </c:pt>
                <c:pt idx="105">
                  <c:v>37.4</c:v>
                </c:pt>
                <c:pt idx="106">
                  <c:v>36.799999999999997</c:v>
                </c:pt>
                <c:pt idx="107">
                  <c:v>36.6</c:v>
                </c:pt>
                <c:pt idx="108">
                  <c:v>35.700000000000003</c:v>
                </c:pt>
                <c:pt idx="109">
                  <c:v>32</c:v>
                </c:pt>
                <c:pt idx="110">
                  <c:v>34.299999999999997</c:v>
                </c:pt>
                <c:pt idx="111">
                  <c:v>37</c:v>
                </c:pt>
                <c:pt idx="112">
                  <c:v>38</c:v>
                </c:pt>
                <c:pt idx="113">
                  <c:v>39.1</c:v>
                </c:pt>
                <c:pt idx="114">
                  <c:v>40</c:v>
                </c:pt>
                <c:pt idx="115">
                  <c:v>38.799999999999997</c:v>
                </c:pt>
                <c:pt idx="116">
                  <c:v>38.6</c:v>
                </c:pt>
                <c:pt idx="117">
                  <c:v>40.299999999999997</c:v>
                </c:pt>
                <c:pt idx="118">
                  <c:v>36.4</c:v>
                </c:pt>
                <c:pt idx="119">
                  <c:v>35.200000000000003</c:v>
                </c:pt>
                <c:pt idx="120">
                  <c:v>39.299999999999997</c:v>
                </c:pt>
              </c:numCache>
            </c:numRef>
          </c:val>
          <c:smooth val="0"/>
          <c:extLst>
            <c:ext xmlns:c16="http://schemas.microsoft.com/office/drawing/2014/chart" uri="{C3380CC4-5D6E-409C-BE32-E72D297353CC}">
              <c16:uniqueId val="{00000000-1B18-4E1D-B88A-98A7754B185F}"/>
            </c:ext>
          </c:extLst>
        </c:ser>
        <c:ser>
          <c:idx val="1"/>
          <c:order val="1"/>
          <c:tx>
            <c:strRef>
              <c:f>Sheet1!$C$1</c:f>
              <c:strCache>
                <c:ptCount val="1"/>
                <c:pt idx="0">
                  <c:v>ABC1</c:v>
                </c:pt>
              </c:strCache>
            </c:strRef>
          </c:tx>
          <c:spPr>
            <a:ln>
              <a:solidFill>
                <a:srgbClr val="186DB6"/>
              </a:solidFill>
              <a:prstDash val="solid"/>
            </a:ln>
          </c:spPr>
          <c:marker>
            <c:symbol val="none"/>
          </c:marker>
          <c:cat>
            <c:numRef>
              <c:f>Sheet1!$A$2:$A$122</c:f>
              <c:numCache>
                <c:formatCode>mmm\-yy</c:formatCode>
                <c:ptCount val="121"/>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43922</c:v>
                </c:pt>
                <c:pt idx="68">
                  <c:v>43952</c:v>
                </c:pt>
                <c:pt idx="69">
                  <c:v>43983</c:v>
                </c:pt>
                <c:pt idx="70">
                  <c:v>44013</c:v>
                </c:pt>
                <c:pt idx="71">
                  <c:v>44044</c:v>
                </c:pt>
                <c:pt idx="72">
                  <c:v>44075</c:v>
                </c:pt>
                <c:pt idx="73">
                  <c:v>44105</c:v>
                </c:pt>
                <c:pt idx="74">
                  <c:v>44136</c:v>
                </c:pt>
                <c:pt idx="75">
                  <c:v>44166</c:v>
                </c:pt>
                <c:pt idx="76">
                  <c:v>44197</c:v>
                </c:pt>
                <c:pt idx="77">
                  <c:v>44228</c:v>
                </c:pt>
                <c:pt idx="78">
                  <c:v>44256</c:v>
                </c:pt>
                <c:pt idx="79">
                  <c:v>44287</c:v>
                </c:pt>
                <c:pt idx="80">
                  <c:v>44317</c:v>
                </c:pt>
                <c:pt idx="81">
                  <c:v>44348</c:v>
                </c:pt>
                <c:pt idx="82">
                  <c:v>44378</c:v>
                </c:pt>
                <c:pt idx="83">
                  <c:v>44409</c:v>
                </c:pt>
                <c:pt idx="84">
                  <c:v>44440</c:v>
                </c:pt>
                <c:pt idx="85">
                  <c:v>44470</c:v>
                </c:pt>
                <c:pt idx="86">
                  <c:v>44501</c:v>
                </c:pt>
                <c:pt idx="87">
                  <c:v>44531</c:v>
                </c:pt>
                <c:pt idx="88">
                  <c:v>44562</c:v>
                </c:pt>
                <c:pt idx="89">
                  <c:v>44593</c:v>
                </c:pt>
                <c:pt idx="90">
                  <c:v>44621</c:v>
                </c:pt>
                <c:pt idx="91">
                  <c:v>44652</c:v>
                </c:pt>
                <c:pt idx="92">
                  <c:v>44713</c:v>
                </c:pt>
                <c:pt idx="93">
                  <c:v>44774</c:v>
                </c:pt>
                <c:pt idx="94">
                  <c:v>44835</c:v>
                </c:pt>
                <c:pt idx="95">
                  <c:v>44927</c:v>
                </c:pt>
                <c:pt idx="96">
                  <c:v>44958</c:v>
                </c:pt>
                <c:pt idx="97">
                  <c:v>44986</c:v>
                </c:pt>
                <c:pt idx="98">
                  <c:v>45017</c:v>
                </c:pt>
                <c:pt idx="99">
                  <c:v>45047</c:v>
                </c:pt>
                <c:pt idx="100">
                  <c:v>45078</c:v>
                </c:pt>
                <c:pt idx="101">
                  <c:v>45139</c:v>
                </c:pt>
                <c:pt idx="102">
                  <c:v>45200</c:v>
                </c:pt>
                <c:pt idx="103">
                  <c:v>45261</c:v>
                </c:pt>
                <c:pt idx="104">
                  <c:v>45292</c:v>
                </c:pt>
                <c:pt idx="105">
                  <c:v>45323</c:v>
                </c:pt>
                <c:pt idx="106">
                  <c:v>45352</c:v>
                </c:pt>
                <c:pt idx="107">
                  <c:v>45383</c:v>
                </c:pt>
                <c:pt idx="108">
                  <c:v>45444</c:v>
                </c:pt>
                <c:pt idx="109">
                  <c:v>45505</c:v>
                </c:pt>
                <c:pt idx="110">
                  <c:v>45566</c:v>
                </c:pt>
                <c:pt idx="111">
                  <c:v>45627</c:v>
                </c:pt>
                <c:pt idx="112">
                  <c:v>45658</c:v>
                </c:pt>
                <c:pt idx="113">
                  <c:v>45689</c:v>
                </c:pt>
                <c:pt idx="114">
                  <c:v>45717</c:v>
                </c:pt>
                <c:pt idx="115">
                  <c:v>45748</c:v>
                </c:pt>
                <c:pt idx="116">
                  <c:v>45809</c:v>
                </c:pt>
                <c:pt idx="117">
                  <c:v>45870</c:v>
                </c:pt>
                <c:pt idx="118">
                  <c:v>45931</c:v>
                </c:pt>
                <c:pt idx="119">
                  <c:v>45992</c:v>
                </c:pt>
                <c:pt idx="120">
                  <c:v>46054</c:v>
                </c:pt>
              </c:numCache>
            </c:numRef>
          </c:cat>
          <c:val>
            <c:numRef>
              <c:f>Sheet1!$C$2:$C$122</c:f>
              <c:numCache>
                <c:formatCode>General</c:formatCode>
                <c:ptCount val="121"/>
                <c:pt idx="0">
                  <c:v>28.5</c:v>
                </c:pt>
                <c:pt idx="1">
                  <c:v>28.2</c:v>
                </c:pt>
                <c:pt idx="2">
                  <c:v>27</c:v>
                </c:pt>
                <c:pt idx="3">
                  <c:v>26.9</c:v>
                </c:pt>
                <c:pt idx="4">
                  <c:v>25.6</c:v>
                </c:pt>
                <c:pt idx="5">
                  <c:v>27.6</c:v>
                </c:pt>
                <c:pt idx="6">
                  <c:v>27.8</c:v>
                </c:pt>
                <c:pt idx="7">
                  <c:v>27.4</c:v>
                </c:pt>
                <c:pt idx="8">
                  <c:v>25.1</c:v>
                </c:pt>
                <c:pt idx="9">
                  <c:v>27.1</c:v>
                </c:pt>
                <c:pt idx="10">
                  <c:v>26.7</c:v>
                </c:pt>
                <c:pt idx="11">
                  <c:v>27.7</c:v>
                </c:pt>
                <c:pt idx="12">
                  <c:v>24.6</c:v>
                </c:pt>
                <c:pt idx="13">
                  <c:v>27.6</c:v>
                </c:pt>
                <c:pt idx="14">
                  <c:v>27.9</c:v>
                </c:pt>
                <c:pt idx="15">
                  <c:v>29.9</c:v>
                </c:pt>
                <c:pt idx="16">
                  <c:v>32.4</c:v>
                </c:pt>
                <c:pt idx="17">
                  <c:v>34.6</c:v>
                </c:pt>
                <c:pt idx="18">
                  <c:v>33.9</c:v>
                </c:pt>
                <c:pt idx="19">
                  <c:v>29.8</c:v>
                </c:pt>
                <c:pt idx="20">
                  <c:v>26.2</c:v>
                </c:pt>
                <c:pt idx="21">
                  <c:v>26.6</c:v>
                </c:pt>
                <c:pt idx="22">
                  <c:v>26.6</c:v>
                </c:pt>
                <c:pt idx="23">
                  <c:v>26</c:v>
                </c:pt>
                <c:pt idx="24">
                  <c:v>23.2</c:v>
                </c:pt>
                <c:pt idx="25">
                  <c:v>24.8</c:v>
                </c:pt>
                <c:pt idx="26">
                  <c:v>24.2</c:v>
                </c:pt>
                <c:pt idx="27">
                  <c:v>26.7</c:v>
                </c:pt>
                <c:pt idx="28">
                  <c:v>25.4</c:v>
                </c:pt>
                <c:pt idx="29">
                  <c:v>28.3</c:v>
                </c:pt>
                <c:pt idx="30">
                  <c:v>30.7</c:v>
                </c:pt>
                <c:pt idx="31">
                  <c:v>32.1</c:v>
                </c:pt>
                <c:pt idx="32">
                  <c:v>32.299999999999997</c:v>
                </c:pt>
                <c:pt idx="33">
                  <c:v>31.2</c:v>
                </c:pt>
                <c:pt idx="34">
                  <c:v>31.1</c:v>
                </c:pt>
                <c:pt idx="35">
                  <c:v>27.4</c:v>
                </c:pt>
                <c:pt idx="36">
                  <c:v>25.8</c:v>
                </c:pt>
                <c:pt idx="37">
                  <c:v>27.7</c:v>
                </c:pt>
                <c:pt idx="38">
                  <c:v>29.4</c:v>
                </c:pt>
                <c:pt idx="39">
                  <c:v>29.7</c:v>
                </c:pt>
                <c:pt idx="40">
                  <c:v>26.7</c:v>
                </c:pt>
                <c:pt idx="41">
                  <c:v>29.9</c:v>
                </c:pt>
                <c:pt idx="42">
                  <c:v>28.8</c:v>
                </c:pt>
                <c:pt idx="43">
                  <c:v>29</c:v>
                </c:pt>
                <c:pt idx="44">
                  <c:v>25.9</c:v>
                </c:pt>
                <c:pt idx="45">
                  <c:v>26.1</c:v>
                </c:pt>
                <c:pt idx="46">
                  <c:v>25.4</c:v>
                </c:pt>
                <c:pt idx="47">
                  <c:v>23.6</c:v>
                </c:pt>
                <c:pt idx="48">
                  <c:v>22.3</c:v>
                </c:pt>
                <c:pt idx="49">
                  <c:v>21.5</c:v>
                </c:pt>
                <c:pt idx="50">
                  <c:v>23.9</c:v>
                </c:pt>
                <c:pt idx="51">
                  <c:v>25.9</c:v>
                </c:pt>
                <c:pt idx="52">
                  <c:v>26.4</c:v>
                </c:pt>
                <c:pt idx="53">
                  <c:v>26</c:v>
                </c:pt>
                <c:pt idx="54">
                  <c:v>27.4</c:v>
                </c:pt>
                <c:pt idx="55">
                  <c:v>27.3</c:v>
                </c:pt>
                <c:pt idx="56">
                  <c:v>25.6</c:v>
                </c:pt>
                <c:pt idx="57">
                  <c:v>23.1</c:v>
                </c:pt>
                <c:pt idx="58">
                  <c:v>24.9</c:v>
                </c:pt>
                <c:pt idx="59">
                  <c:v>25.1</c:v>
                </c:pt>
                <c:pt idx="60">
                  <c:v>24.2</c:v>
                </c:pt>
                <c:pt idx="61">
                  <c:v>23.2</c:v>
                </c:pt>
                <c:pt idx="62">
                  <c:v>23.2</c:v>
                </c:pt>
                <c:pt idx="63">
                  <c:v>26.5</c:v>
                </c:pt>
                <c:pt idx="64">
                  <c:v>24.9</c:v>
                </c:pt>
                <c:pt idx="65">
                  <c:v>28.2</c:v>
                </c:pt>
                <c:pt idx="66">
                  <c:v>26.6</c:v>
                </c:pt>
                <c:pt idx="67">
                  <c:v>32.1</c:v>
                </c:pt>
                <c:pt idx="68">
                  <c:v>35</c:v>
                </c:pt>
                <c:pt idx="69">
                  <c:v>39.200000000000003</c:v>
                </c:pt>
                <c:pt idx="70">
                  <c:v>38.9</c:v>
                </c:pt>
                <c:pt idx="71">
                  <c:v>39.5</c:v>
                </c:pt>
                <c:pt idx="72">
                  <c:v>40.299999999999997</c:v>
                </c:pt>
                <c:pt idx="73">
                  <c:v>41.1</c:v>
                </c:pt>
                <c:pt idx="74">
                  <c:v>39.299999999999997</c:v>
                </c:pt>
                <c:pt idx="75">
                  <c:v>38</c:v>
                </c:pt>
                <c:pt idx="76">
                  <c:v>39.4</c:v>
                </c:pt>
                <c:pt idx="77">
                  <c:v>40.299999999999997</c:v>
                </c:pt>
                <c:pt idx="78">
                  <c:v>41.3</c:v>
                </c:pt>
                <c:pt idx="79">
                  <c:v>39.6</c:v>
                </c:pt>
                <c:pt idx="80">
                  <c:v>40.200000000000003</c:v>
                </c:pt>
                <c:pt idx="81">
                  <c:v>40.5</c:v>
                </c:pt>
                <c:pt idx="82">
                  <c:v>40.1</c:v>
                </c:pt>
                <c:pt idx="83">
                  <c:v>39.1</c:v>
                </c:pt>
                <c:pt idx="84">
                  <c:v>38.9</c:v>
                </c:pt>
                <c:pt idx="85">
                  <c:v>38.299999999999997</c:v>
                </c:pt>
                <c:pt idx="86">
                  <c:v>37.4</c:v>
                </c:pt>
                <c:pt idx="87">
                  <c:v>35.4</c:v>
                </c:pt>
                <c:pt idx="88">
                  <c:v>35</c:v>
                </c:pt>
                <c:pt idx="89">
                  <c:v>34.5</c:v>
                </c:pt>
                <c:pt idx="90">
                  <c:v>36.799999999999997</c:v>
                </c:pt>
                <c:pt idx="91">
                  <c:v>38.1</c:v>
                </c:pt>
                <c:pt idx="92">
                  <c:v>36.799999999999997</c:v>
                </c:pt>
                <c:pt idx="93">
                  <c:v>34.6</c:v>
                </c:pt>
                <c:pt idx="94">
                  <c:v>34.700000000000003</c:v>
                </c:pt>
                <c:pt idx="95">
                  <c:v>36</c:v>
                </c:pt>
                <c:pt idx="96">
                  <c:v>37.9</c:v>
                </c:pt>
                <c:pt idx="97">
                  <c:v>38.4</c:v>
                </c:pt>
                <c:pt idx="98">
                  <c:v>38.700000000000003</c:v>
                </c:pt>
                <c:pt idx="99">
                  <c:v>38.799999999999997</c:v>
                </c:pt>
                <c:pt idx="100">
                  <c:v>38</c:v>
                </c:pt>
                <c:pt idx="101">
                  <c:v>37.1</c:v>
                </c:pt>
                <c:pt idx="102">
                  <c:v>37.9</c:v>
                </c:pt>
                <c:pt idx="103">
                  <c:v>38.200000000000003</c:v>
                </c:pt>
                <c:pt idx="104">
                  <c:v>39.799999999999997</c:v>
                </c:pt>
                <c:pt idx="105">
                  <c:v>39.700000000000003</c:v>
                </c:pt>
                <c:pt idx="106">
                  <c:v>40.4</c:v>
                </c:pt>
                <c:pt idx="107">
                  <c:v>40.700000000000003</c:v>
                </c:pt>
                <c:pt idx="108">
                  <c:v>37.9</c:v>
                </c:pt>
                <c:pt idx="109">
                  <c:v>35.5</c:v>
                </c:pt>
                <c:pt idx="110">
                  <c:v>36.299999999999997</c:v>
                </c:pt>
                <c:pt idx="111">
                  <c:v>37.200000000000003</c:v>
                </c:pt>
                <c:pt idx="112">
                  <c:v>39.700000000000003</c:v>
                </c:pt>
                <c:pt idx="113">
                  <c:v>41.5</c:v>
                </c:pt>
                <c:pt idx="114">
                  <c:v>42</c:v>
                </c:pt>
                <c:pt idx="115">
                  <c:v>41</c:v>
                </c:pt>
                <c:pt idx="116">
                  <c:v>41.7</c:v>
                </c:pt>
                <c:pt idx="117">
                  <c:v>43.3</c:v>
                </c:pt>
                <c:pt idx="118">
                  <c:v>39.9</c:v>
                </c:pt>
                <c:pt idx="119">
                  <c:v>38.6</c:v>
                </c:pt>
                <c:pt idx="120">
                  <c:v>42.4</c:v>
                </c:pt>
              </c:numCache>
            </c:numRef>
          </c:val>
          <c:smooth val="0"/>
          <c:extLst>
            <c:ext xmlns:c16="http://schemas.microsoft.com/office/drawing/2014/chart" uri="{C3380CC4-5D6E-409C-BE32-E72D297353CC}">
              <c16:uniqueId val="{00000001-1B18-4E1D-B88A-98A7754B185F}"/>
            </c:ext>
          </c:extLst>
        </c:ser>
        <c:ser>
          <c:idx val="2"/>
          <c:order val="2"/>
          <c:tx>
            <c:strRef>
              <c:f>Sheet1!$D$1</c:f>
              <c:strCache>
                <c:ptCount val="1"/>
                <c:pt idx="0">
                  <c:v>C2DE</c:v>
                </c:pt>
              </c:strCache>
            </c:strRef>
          </c:tx>
          <c:spPr>
            <a:ln>
              <a:solidFill>
                <a:srgbClr val="2E2F86"/>
              </a:solidFill>
              <a:prstDash val="solid"/>
            </a:ln>
          </c:spPr>
          <c:marker>
            <c:symbol val="none"/>
          </c:marker>
          <c:cat>
            <c:numRef>
              <c:f>Sheet1!$A$2:$A$122</c:f>
              <c:numCache>
                <c:formatCode>mmm\-yy</c:formatCode>
                <c:ptCount val="121"/>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43922</c:v>
                </c:pt>
                <c:pt idx="68">
                  <c:v>43952</c:v>
                </c:pt>
                <c:pt idx="69">
                  <c:v>43983</c:v>
                </c:pt>
                <c:pt idx="70">
                  <c:v>44013</c:v>
                </c:pt>
                <c:pt idx="71">
                  <c:v>44044</c:v>
                </c:pt>
                <c:pt idx="72">
                  <c:v>44075</c:v>
                </c:pt>
                <c:pt idx="73">
                  <c:v>44105</c:v>
                </c:pt>
                <c:pt idx="74">
                  <c:v>44136</c:v>
                </c:pt>
                <c:pt idx="75">
                  <c:v>44166</c:v>
                </c:pt>
                <c:pt idx="76">
                  <c:v>44197</c:v>
                </c:pt>
                <c:pt idx="77">
                  <c:v>44228</c:v>
                </c:pt>
                <c:pt idx="78">
                  <c:v>44256</c:v>
                </c:pt>
                <c:pt idx="79">
                  <c:v>44287</c:v>
                </c:pt>
                <c:pt idx="80">
                  <c:v>44317</c:v>
                </c:pt>
                <c:pt idx="81">
                  <c:v>44348</c:v>
                </c:pt>
                <c:pt idx="82">
                  <c:v>44378</c:v>
                </c:pt>
                <c:pt idx="83">
                  <c:v>44409</c:v>
                </c:pt>
                <c:pt idx="84">
                  <c:v>44440</c:v>
                </c:pt>
                <c:pt idx="85">
                  <c:v>44470</c:v>
                </c:pt>
                <c:pt idx="86">
                  <c:v>44501</c:v>
                </c:pt>
                <c:pt idx="87">
                  <c:v>44531</c:v>
                </c:pt>
                <c:pt idx="88">
                  <c:v>44562</c:v>
                </c:pt>
                <c:pt idx="89">
                  <c:v>44593</c:v>
                </c:pt>
                <c:pt idx="90">
                  <c:v>44621</c:v>
                </c:pt>
                <c:pt idx="91">
                  <c:v>44652</c:v>
                </c:pt>
                <c:pt idx="92">
                  <c:v>44713</c:v>
                </c:pt>
                <c:pt idx="93">
                  <c:v>44774</c:v>
                </c:pt>
                <c:pt idx="94">
                  <c:v>44835</c:v>
                </c:pt>
                <c:pt idx="95">
                  <c:v>44927</c:v>
                </c:pt>
                <c:pt idx="96">
                  <c:v>44958</c:v>
                </c:pt>
                <c:pt idx="97">
                  <c:v>44986</c:v>
                </c:pt>
                <c:pt idx="98">
                  <c:v>45017</c:v>
                </c:pt>
                <c:pt idx="99">
                  <c:v>45047</c:v>
                </c:pt>
                <c:pt idx="100">
                  <c:v>45078</c:v>
                </c:pt>
                <c:pt idx="101">
                  <c:v>45139</c:v>
                </c:pt>
                <c:pt idx="102">
                  <c:v>45200</c:v>
                </c:pt>
                <c:pt idx="103">
                  <c:v>45261</c:v>
                </c:pt>
                <c:pt idx="104">
                  <c:v>45292</c:v>
                </c:pt>
                <c:pt idx="105">
                  <c:v>45323</c:v>
                </c:pt>
                <c:pt idx="106">
                  <c:v>45352</c:v>
                </c:pt>
                <c:pt idx="107">
                  <c:v>45383</c:v>
                </c:pt>
                <c:pt idx="108">
                  <c:v>45444</c:v>
                </c:pt>
                <c:pt idx="109">
                  <c:v>45505</c:v>
                </c:pt>
                <c:pt idx="110">
                  <c:v>45566</c:v>
                </c:pt>
                <c:pt idx="111">
                  <c:v>45627</c:v>
                </c:pt>
                <c:pt idx="112">
                  <c:v>45658</c:v>
                </c:pt>
                <c:pt idx="113">
                  <c:v>45689</c:v>
                </c:pt>
                <c:pt idx="114">
                  <c:v>45717</c:v>
                </c:pt>
                <c:pt idx="115">
                  <c:v>45748</c:v>
                </c:pt>
                <c:pt idx="116">
                  <c:v>45809</c:v>
                </c:pt>
                <c:pt idx="117">
                  <c:v>45870</c:v>
                </c:pt>
                <c:pt idx="118">
                  <c:v>45931</c:v>
                </c:pt>
                <c:pt idx="119">
                  <c:v>45992</c:v>
                </c:pt>
                <c:pt idx="120">
                  <c:v>46054</c:v>
                </c:pt>
              </c:numCache>
            </c:numRef>
          </c:cat>
          <c:val>
            <c:numRef>
              <c:f>Sheet1!$D$2:$D$122</c:f>
              <c:numCache>
                <c:formatCode>General</c:formatCode>
                <c:ptCount val="121"/>
                <c:pt idx="0">
                  <c:v>18.7</c:v>
                </c:pt>
                <c:pt idx="1">
                  <c:v>17.100000000000001</c:v>
                </c:pt>
                <c:pt idx="2">
                  <c:v>16</c:v>
                </c:pt>
                <c:pt idx="3">
                  <c:v>15.8</c:v>
                </c:pt>
                <c:pt idx="4">
                  <c:v>14.6</c:v>
                </c:pt>
                <c:pt idx="5">
                  <c:v>15.4</c:v>
                </c:pt>
                <c:pt idx="6">
                  <c:v>18.7</c:v>
                </c:pt>
                <c:pt idx="7">
                  <c:v>23</c:v>
                </c:pt>
                <c:pt idx="8">
                  <c:v>22.9</c:v>
                </c:pt>
                <c:pt idx="9">
                  <c:v>21.2</c:v>
                </c:pt>
                <c:pt idx="10">
                  <c:v>18.5</c:v>
                </c:pt>
                <c:pt idx="11">
                  <c:v>20</c:v>
                </c:pt>
                <c:pt idx="12">
                  <c:v>20.6</c:v>
                </c:pt>
                <c:pt idx="13">
                  <c:v>21.7</c:v>
                </c:pt>
                <c:pt idx="14">
                  <c:v>21.5</c:v>
                </c:pt>
                <c:pt idx="15">
                  <c:v>22.9</c:v>
                </c:pt>
                <c:pt idx="16">
                  <c:v>21</c:v>
                </c:pt>
                <c:pt idx="17">
                  <c:v>21.4</c:v>
                </c:pt>
                <c:pt idx="18">
                  <c:v>19.600000000000001</c:v>
                </c:pt>
                <c:pt idx="19">
                  <c:v>18.7</c:v>
                </c:pt>
                <c:pt idx="20">
                  <c:v>19.100000000000001</c:v>
                </c:pt>
                <c:pt idx="21">
                  <c:v>18.399999999999999</c:v>
                </c:pt>
                <c:pt idx="22">
                  <c:v>19.7</c:v>
                </c:pt>
                <c:pt idx="23">
                  <c:v>18.7</c:v>
                </c:pt>
                <c:pt idx="24">
                  <c:v>18.7</c:v>
                </c:pt>
                <c:pt idx="25">
                  <c:v>21.6</c:v>
                </c:pt>
                <c:pt idx="26">
                  <c:v>21.1</c:v>
                </c:pt>
                <c:pt idx="27">
                  <c:v>20.399999999999999</c:v>
                </c:pt>
                <c:pt idx="28">
                  <c:v>17.600000000000001</c:v>
                </c:pt>
                <c:pt idx="29">
                  <c:v>15.6</c:v>
                </c:pt>
                <c:pt idx="30">
                  <c:v>17.899999999999999</c:v>
                </c:pt>
                <c:pt idx="31">
                  <c:v>18.2</c:v>
                </c:pt>
                <c:pt idx="32">
                  <c:v>19.7</c:v>
                </c:pt>
                <c:pt idx="33">
                  <c:v>16.5</c:v>
                </c:pt>
                <c:pt idx="34">
                  <c:v>17.8</c:v>
                </c:pt>
                <c:pt idx="35">
                  <c:v>18.600000000000001</c:v>
                </c:pt>
                <c:pt idx="36">
                  <c:v>19.7</c:v>
                </c:pt>
                <c:pt idx="37">
                  <c:v>20</c:v>
                </c:pt>
                <c:pt idx="38">
                  <c:v>20</c:v>
                </c:pt>
                <c:pt idx="39">
                  <c:v>18.8</c:v>
                </c:pt>
                <c:pt idx="40">
                  <c:v>17.8</c:v>
                </c:pt>
                <c:pt idx="41">
                  <c:v>18.8</c:v>
                </c:pt>
                <c:pt idx="42">
                  <c:v>20.2</c:v>
                </c:pt>
                <c:pt idx="43">
                  <c:v>21.8</c:v>
                </c:pt>
                <c:pt idx="44">
                  <c:v>20</c:v>
                </c:pt>
                <c:pt idx="45">
                  <c:v>18.100000000000001</c:v>
                </c:pt>
                <c:pt idx="46">
                  <c:v>15.9</c:v>
                </c:pt>
                <c:pt idx="47">
                  <c:v>17</c:v>
                </c:pt>
                <c:pt idx="48">
                  <c:v>17</c:v>
                </c:pt>
                <c:pt idx="49">
                  <c:v>16.7</c:v>
                </c:pt>
                <c:pt idx="50">
                  <c:v>15.8</c:v>
                </c:pt>
                <c:pt idx="51">
                  <c:v>17.3</c:v>
                </c:pt>
                <c:pt idx="52">
                  <c:v>18.8</c:v>
                </c:pt>
                <c:pt idx="53">
                  <c:v>19</c:v>
                </c:pt>
                <c:pt idx="54">
                  <c:v>18.399999999999999</c:v>
                </c:pt>
                <c:pt idx="55">
                  <c:v>16.3</c:v>
                </c:pt>
                <c:pt idx="56">
                  <c:v>18.5</c:v>
                </c:pt>
                <c:pt idx="57">
                  <c:v>19.399999999999999</c:v>
                </c:pt>
                <c:pt idx="58">
                  <c:v>24.4</c:v>
                </c:pt>
                <c:pt idx="59">
                  <c:v>24.4</c:v>
                </c:pt>
                <c:pt idx="60">
                  <c:v>25</c:v>
                </c:pt>
                <c:pt idx="61">
                  <c:v>20.8</c:v>
                </c:pt>
                <c:pt idx="62">
                  <c:v>15.9</c:v>
                </c:pt>
                <c:pt idx="63">
                  <c:v>15.6</c:v>
                </c:pt>
                <c:pt idx="64">
                  <c:v>17.8</c:v>
                </c:pt>
                <c:pt idx="65">
                  <c:v>22</c:v>
                </c:pt>
                <c:pt idx="66">
                  <c:v>22.8</c:v>
                </c:pt>
                <c:pt idx="67">
                  <c:v>27.7</c:v>
                </c:pt>
                <c:pt idx="68">
                  <c:v>29.6</c:v>
                </c:pt>
                <c:pt idx="69">
                  <c:v>31.8</c:v>
                </c:pt>
                <c:pt idx="70">
                  <c:v>28.9</c:v>
                </c:pt>
                <c:pt idx="71">
                  <c:v>30.1</c:v>
                </c:pt>
                <c:pt idx="72">
                  <c:v>31.9</c:v>
                </c:pt>
                <c:pt idx="73">
                  <c:v>32.799999999999997</c:v>
                </c:pt>
                <c:pt idx="74">
                  <c:v>33.200000000000003</c:v>
                </c:pt>
                <c:pt idx="75">
                  <c:v>30.9</c:v>
                </c:pt>
                <c:pt idx="76">
                  <c:v>31.6</c:v>
                </c:pt>
                <c:pt idx="77">
                  <c:v>28.7</c:v>
                </c:pt>
                <c:pt idx="78">
                  <c:v>29.1</c:v>
                </c:pt>
                <c:pt idx="79">
                  <c:v>29.1</c:v>
                </c:pt>
                <c:pt idx="80">
                  <c:v>31.9</c:v>
                </c:pt>
                <c:pt idx="81">
                  <c:v>33.4</c:v>
                </c:pt>
                <c:pt idx="82">
                  <c:v>31.3</c:v>
                </c:pt>
                <c:pt idx="83">
                  <c:v>29.2</c:v>
                </c:pt>
                <c:pt idx="84">
                  <c:v>29</c:v>
                </c:pt>
                <c:pt idx="85">
                  <c:v>29.1</c:v>
                </c:pt>
                <c:pt idx="86">
                  <c:v>31.1</c:v>
                </c:pt>
                <c:pt idx="87">
                  <c:v>30</c:v>
                </c:pt>
                <c:pt idx="88">
                  <c:v>32.700000000000003</c:v>
                </c:pt>
                <c:pt idx="89">
                  <c:v>35.299999999999997</c:v>
                </c:pt>
                <c:pt idx="90">
                  <c:v>34.700000000000003</c:v>
                </c:pt>
                <c:pt idx="91">
                  <c:v>35.700000000000003</c:v>
                </c:pt>
                <c:pt idx="92">
                  <c:v>35.9</c:v>
                </c:pt>
                <c:pt idx="93">
                  <c:v>31.7</c:v>
                </c:pt>
                <c:pt idx="94">
                  <c:v>35.299999999999997</c:v>
                </c:pt>
                <c:pt idx="95">
                  <c:v>37</c:v>
                </c:pt>
                <c:pt idx="96">
                  <c:v>34.6</c:v>
                </c:pt>
                <c:pt idx="97">
                  <c:v>35.4</c:v>
                </c:pt>
                <c:pt idx="98">
                  <c:v>34.9</c:v>
                </c:pt>
                <c:pt idx="99">
                  <c:v>35.799999999999997</c:v>
                </c:pt>
                <c:pt idx="100">
                  <c:v>31.2</c:v>
                </c:pt>
                <c:pt idx="101">
                  <c:v>27.4</c:v>
                </c:pt>
                <c:pt idx="102">
                  <c:v>30.1</c:v>
                </c:pt>
                <c:pt idx="103">
                  <c:v>32.5</c:v>
                </c:pt>
                <c:pt idx="104">
                  <c:v>35</c:v>
                </c:pt>
                <c:pt idx="105">
                  <c:v>33.799999999999997</c:v>
                </c:pt>
                <c:pt idx="106">
                  <c:v>31.3</c:v>
                </c:pt>
                <c:pt idx="107">
                  <c:v>30.2</c:v>
                </c:pt>
                <c:pt idx="108">
                  <c:v>32</c:v>
                </c:pt>
                <c:pt idx="109">
                  <c:v>26.4</c:v>
                </c:pt>
                <c:pt idx="110">
                  <c:v>31.4</c:v>
                </c:pt>
                <c:pt idx="111">
                  <c:v>36.700000000000003</c:v>
                </c:pt>
                <c:pt idx="112">
                  <c:v>35.299999999999997</c:v>
                </c:pt>
                <c:pt idx="113">
                  <c:v>35.4</c:v>
                </c:pt>
                <c:pt idx="114">
                  <c:v>36.9</c:v>
                </c:pt>
                <c:pt idx="115">
                  <c:v>35.5</c:v>
                </c:pt>
                <c:pt idx="116">
                  <c:v>33.4</c:v>
                </c:pt>
                <c:pt idx="117">
                  <c:v>34.700000000000003</c:v>
                </c:pt>
                <c:pt idx="118">
                  <c:v>30.4</c:v>
                </c:pt>
                <c:pt idx="119">
                  <c:v>29.9</c:v>
                </c:pt>
                <c:pt idx="120">
                  <c:v>34.4</c:v>
                </c:pt>
              </c:numCache>
            </c:numRef>
          </c:val>
          <c:smooth val="0"/>
          <c:extLst>
            <c:ext xmlns:c16="http://schemas.microsoft.com/office/drawing/2014/chart" uri="{C3380CC4-5D6E-409C-BE32-E72D297353CC}">
              <c16:uniqueId val="{00000002-1B18-4E1D-B88A-98A7754B185F}"/>
            </c:ext>
          </c:extLst>
        </c:ser>
        <c:dLbls>
          <c:showLegendKey val="0"/>
          <c:showVal val="0"/>
          <c:showCatName val="0"/>
          <c:showSerName val="0"/>
          <c:showPercent val="0"/>
          <c:showBubbleSize val="0"/>
        </c:dLbls>
        <c:smooth val="0"/>
        <c:axId val="32777344"/>
        <c:axId val="32779264"/>
        <c:extLst/>
      </c:lineChart>
      <c:dateAx>
        <c:axId val="32777344"/>
        <c:scaling>
          <c:orientation val="minMax"/>
        </c:scaling>
        <c:delete val="0"/>
        <c:axPos val="b"/>
        <c:numFmt formatCode="mmm\-yy" sourceLinked="0"/>
        <c:majorTickMark val="out"/>
        <c:minorTickMark val="none"/>
        <c:tickLblPos val="nextTo"/>
        <c:txPr>
          <a:bodyPr rot="-2700000" vert="horz"/>
          <a:lstStyle/>
          <a:p>
            <a:pPr>
              <a:defRPr/>
            </a:pPr>
            <a:endParaRPr lang="en-US"/>
          </a:p>
        </c:txPr>
        <c:crossAx val="32779264"/>
        <c:crosses val="autoZero"/>
        <c:auto val="1"/>
        <c:lblOffset val="100"/>
        <c:baseTimeUnit val="months"/>
        <c:majorUnit val="3"/>
        <c:majorTimeUnit val="months"/>
      </c:dateAx>
      <c:valAx>
        <c:axId val="32779264"/>
        <c:scaling>
          <c:orientation val="minMax"/>
        </c:scaling>
        <c:delete val="0"/>
        <c:axPos val="l"/>
        <c:title>
          <c:tx>
            <c:rich>
              <a:bodyPr/>
              <a:lstStyle/>
              <a:p>
                <a:pPr>
                  <a:defRPr/>
                </a:pPr>
                <a:r>
                  <a:rPr lang="en-GB" dirty="0"/>
                  <a:t>% of risky drinkers who made attempt to cut down</a:t>
                </a:r>
                <a:r>
                  <a:rPr lang="en-GB" baseline="0" dirty="0"/>
                  <a:t> in</a:t>
                </a:r>
                <a:r>
                  <a:rPr lang="en-GB" dirty="0"/>
                  <a:t> previous 12 months (3-month moving</a:t>
                </a:r>
                <a:r>
                  <a:rPr lang="en-GB" baseline="0" dirty="0"/>
                  <a:t> average)</a:t>
                </a:r>
                <a:endParaRPr lang="en-GB" dirty="0"/>
              </a:p>
            </c:rich>
          </c:tx>
          <c:layout>
            <c:manualLayout>
              <c:xMode val="edge"/>
              <c:yMode val="edge"/>
              <c:x val="2.3431034331410916E-2"/>
              <c:y val="9.1176527724333725E-2"/>
            </c:manualLayout>
          </c:layout>
          <c:overlay val="0"/>
        </c:title>
        <c:numFmt formatCode="#,##0" sourceLinked="0"/>
        <c:majorTickMark val="out"/>
        <c:minorTickMark val="none"/>
        <c:tickLblPos val="nextTo"/>
        <c:txPr>
          <a:bodyPr rot="0" vert="horz"/>
          <a:lstStyle/>
          <a:p>
            <a:pPr>
              <a:defRPr/>
            </a:pPr>
            <a:endParaRPr lang="en-US"/>
          </a:p>
        </c:txPr>
        <c:crossAx val="32777344"/>
        <c:crosses val="autoZero"/>
        <c:crossBetween val="between"/>
        <c:majorUnit val="10"/>
      </c:valAx>
      <c:spPr>
        <a:noFill/>
        <a:ln w="25400">
          <a:noFill/>
        </a:ln>
      </c:spPr>
    </c:plotArea>
    <c:legend>
      <c:legendPos val="r"/>
      <c:layout>
        <c:manualLayout>
          <c:xMode val="edge"/>
          <c:yMode val="edge"/>
          <c:x val="0.87054879594045442"/>
          <c:y val="0.61494183668757341"/>
          <c:w val="0.10218880345371444"/>
          <c:h val="0.15734883382829246"/>
        </c:manualLayout>
      </c:layout>
      <c:overlay val="0"/>
    </c:legend>
    <c:plotVisOnly val="1"/>
    <c:dispBlanksAs val="gap"/>
    <c:showDLblsOverMax val="0"/>
  </c:chart>
  <c:txPr>
    <a:bodyPr/>
    <a:lstStyle/>
    <a:p>
      <a:pPr>
        <a:defRPr sz="1050" b="0" i="0" u="none" strike="noStrike" baseline="0">
          <a:solidFill>
            <a:srgbClr val="000000"/>
          </a:solidFill>
          <a:latin typeface="Corbel" panose="020B0503020204020204" pitchFamily="34" charset="0"/>
          <a:ea typeface="Arial"/>
          <a:cs typeface="Arial"/>
        </a:defRPr>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1616123547886534"/>
          <c:y val="3.2774670270863761E-2"/>
          <c:w val="0.85988068227556358"/>
          <c:h val="0.79072472826697282"/>
        </c:manualLayout>
      </c:layout>
      <c:lineChart>
        <c:grouping val="standard"/>
        <c:varyColors val="0"/>
        <c:ser>
          <c:idx val="0"/>
          <c:order val="0"/>
          <c:tx>
            <c:strRef>
              <c:f>Sheet1!$B$1</c:f>
              <c:strCache>
                <c:ptCount val="1"/>
                <c:pt idx="0">
                  <c:v>All</c:v>
                </c:pt>
              </c:strCache>
            </c:strRef>
          </c:tx>
          <c:spPr>
            <a:ln>
              <a:solidFill>
                <a:srgbClr val="E6007E"/>
              </a:solidFill>
              <a:prstDash val="solid"/>
            </a:ln>
          </c:spPr>
          <c:marker>
            <c:symbol val="none"/>
          </c:marker>
          <c:cat>
            <c:numRef>
              <c:f>Sheet1!$A$2:$A$125</c:f>
              <c:numCache>
                <c:formatCode>mmm\-yy</c:formatCode>
                <c:ptCount val="124"/>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pt idx="122">
                  <c:v>45992</c:v>
                </c:pt>
                <c:pt idx="123">
                  <c:v>46054</c:v>
                </c:pt>
              </c:numCache>
            </c:numRef>
          </c:cat>
          <c:val>
            <c:numRef>
              <c:f>Sheet1!$B$2:$B$125</c:f>
              <c:numCache>
                <c:formatCode>General</c:formatCode>
                <c:ptCount val="124"/>
                <c:pt idx="0">
                  <c:v>10</c:v>
                </c:pt>
                <c:pt idx="1">
                  <c:v>8.1</c:v>
                </c:pt>
                <c:pt idx="2">
                  <c:v>6.6</c:v>
                </c:pt>
                <c:pt idx="3">
                  <c:v>6</c:v>
                </c:pt>
                <c:pt idx="4">
                  <c:v>6</c:v>
                </c:pt>
                <c:pt idx="5">
                  <c:v>6.3</c:v>
                </c:pt>
                <c:pt idx="6">
                  <c:v>5.9</c:v>
                </c:pt>
                <c:pt idx="7">
                  <c:v>5.2</c:v>
                </c:pt>
                <c:pt idx="8">
                  <c:v>6</c:v>
                </c:pt>
                <c:pt idx="9">
                  <c:v>6.5</c:v>
                </c:pt>
                <c:pt idx="10">
                  <c:v>7.9</c:v>
                </c:pt>
                <c:pt idx="11">
                  <c:v>6.6</c:v>
                </c:pt>
                <c:pt idx="12">
                  <c:v>8.1</c:v>
                </c:pt>
                <c:pt idx="13">
                  <c:v>7.3</c:v>
                </c:pt>
                <c:pt idx="14">
                  <c:v>7.5</c:v>
                </c:pt>
                <c:pt idx="15">
                  <c:v>6</c:v>
                </c:pt>
                <c:pt idx="16">
                  <c:v>7.3</c:v>
                </c:pt>
                <c:pt idx="17">
                  <c:v>7.6</c:v>
                </c:pt>
                <c:pt idx="18">
                  <c:v>8.3000000000000007</c:v>
                </c:pt>
                <c:pt idx="19">
                  <c:v>7.5</c:v>
                </c:pt>
                <c:pt idx="20">
                  <c:v>9</c:v>
                </c:pt>
                <c:pt idx="21">
                  <c:v>8.8000000000000007</c:v>
                </c:pt>
                <c:pt idx="22">
                  <c:v>8.6999999999999993</c:v>
                </c:pt>
                <c:pt idx="23">
                  <c:v>7.1</c:v>
                </c:pt>
                <c:pt idx="24">
                  <c:v>7</c:v>
                </c:pt>
                <c:pt idx="25">
                  <c:v>6.7</c:v>
                </c:pt>
                <c:pt idx="26">
                  <c:v>6.6</c:v>
                </c:pt>
                <c:pt idx="27">
                  <c:v>5.7</c:v>
                </c:pt>
                <c:pt idx="28">
                  <c:v>6.5</c:v>
                </c:pt>
                <c:pt idx="29">
                  <c:v>5.8</c:v>
                </c:pt>
                <c:pt idx="30">
                  <c:v>6.7</c:v>
                </c:pt>
                <c:pt idx="31">
                  <c:v>6.4</c:v>
                </c:pt>
                <c:pt idx="32">
                  <c:v>7.3</c:v>
                </c:pt>
                <c:pt idx="33">
                  <c:v>8.1</c:v>
                </c:pt>
                <c:pt idx="34">
                  <c:v>8.6999999999999993</c:v>
                </c:pt>
                <c:pt idx="35">
                  <c:v>9.3000000000000007</c:v>
                </c:pt>
                <c:pt idx="36">
                  <c:v>8.3000000000000007</c:v>
                </c:pt>
                <c:pt idx="37">
                  <c:v>7.7</c:v>
                </c:pt>
                <c:pt idx="38">
                  <c:v>6.4</c:v>
                </c:pt>
                <c:pt idx="39">
                  <c:v>6</c:v>
                </c:pt>
                <c:pt idx="40">
                  <c:v>6.6</c:v>
                </c:pt>
                <c:pt idx="41">
                  <c:v>6.1</c:v>
                </c:pt>
                <c:pt idx="42">
                  <c:v>7.3</c:v>
                </c:pt>
                <c:pt idx="43">
                  <c:v>7.4</c:v>
                </c:pt>
                <c:pt idx="44">
                  <c:v>9.6999999999999993</c:v>
                </c:pt>
                <c:pt idx="45">
                  <c:v>8.8000000000000007</c:v>
                </c:pt>
                <c:pt idx="46">
                  <c:v>9.1</c:v>
                </c:pt>
                <c:pt idx="47">
                  <c:v>7.7</c:v>
                </c:pt>
                <c:pt idx="48">
                  <c:v>7.4</c:v>
                </c:pt>
                <c:pt idx="49">
                  <c:v>6.7</c:v>
                </c:pt>
                <c:pt idx="50">
                  <c:v>5.9</c:v>
                </c:pt>
                <c:pt idx="51">
                  <c:v>5.6</c:v>
                </c:pt>
                <c:pt idx="52">
                  <c:v>5.0999999999999996</c:v>
                </c:pt>
                <c:pt idx="53">
                  <c:v>6.1</c:v>
                </c:pt>
                <c:pt idx="54">
                  <c:v>6.4</c:v>
                </c:pt>
                <c:pt idx="55">
                  <c:v>6.7</c:v>
                </c:pt>
                <c:pt idx="56">
                  <c:v>5.6</c:v>
                </c:pt>
                <c:pt idx="57">
                  <c:v>6.4</c:v>
                </c:pt>
                <c:pt idx="58">
                  <c:v>6.1</c:v>
                </c:pt>
                <c:pt idx="59">
                  <c:v>7.2</c:v>
                </c:pt>
                <c:pt idx="60">
                  <c:v>6.6</c:v>
                </c:pt>
                <c:pt idx="61">
                  <c:v>7.6</c:v>
                </c:pt>
                <c:pt idx="62">
                  <c:v>7.1</c:v>
                </c:pt>
                <c:pt idx="63">
                  <c:v>6.6</c:v>
                </c:pt>
                <c:pt idx="64">
                  <c:v>5.7</c:v>
                </c:pt>
                <c:pt idx="65">
                  <c:v>5.4</c:v>
                </c:pt>
                <c:pt idx="66">
                  <c:v>5.9</c:v>
                </c:pt>
                <c:pt idx="67">
                  <c:v>5.4</c:v>
                </c:pt>
                <c:pt idx="68">
                  <c:v>6.6</c:v>
                </c:pt>
                <c:pt idx="69">
                  <c:v>7.5</c:v>
                </c:pt>
                <c:pt idx="70">
                  <c:v>8.9</c:v>
                </c:pt>
                <c:pt idx="71">
                  <c:v>9.6</c:v>
                </c:pt>
                <c:pt idx="72">
                  <c:v>10.199999999999999</c:v>
                </c:pt>
                <c:pt idx="73">
                  <c:v>10.8</c:v>
                </c:pt>
                <c:pt idx="74">
                  <c:v>10.7</c:v>
                </c:pt>
                <c:pt idx="75">
                  <c:v>12.2</c:v>
                </c:pt>
                <c:pt idx="76">
                  <c:v>13.3</c:v>
                </c:pt>
                <c:pt idx="77">
                  <c:v>13.6</c:v>
                </c:pt>
                <c:pt idx="78">
                  <c:v>12.1</c:v>
                </c:pt>
                <c:pt idx="79">
                  <c:v>11.1</c:v>
                </c:pt>
                <c:pt idx="80">
                  <c:v>11.1</c:v>
                </c:pt>
                <c:pt idx="81">
                  <c:v>11.2</c:v>
                </c:pt>
                <c:pt idx="82">
                  <c:v>12</c:v>
                </c:pt>
                <c:pt idx="83">
                  <c:v>12.7</c:v>
                </c:pt>
                <c:pt idx="84">
                  <c:v>13.1</c:v>
                </c:pt>
                <c:pt idx="85">
                  <c:v>12.9</c:v>
                </c:pt>
                <c:pt idx="86">
                  <c:v>11.6</c:v>
                </c:pt>
                <c:pt idx="87">
                  <c:v>12</c:v>
                </c:pt>
                <c:pt idx="88">
                  <c:v>11.1</c:v>
                </c:pt>
                <c:pt idx="89">
                  <c:v>11.7</c:v>
                </c:pt>
                <c:pt idx="90">
                  <c:v>10.8</c:v>
                </c:pt>
                <c:pt idx="91">
                  <c:v>11.2</c:v>
                </c:pt>
                <c:pt idx="92">
                  <c:v>10.7</c:v>
                </c:pt>
                <c:pt idx="93">
                  <c:v>10.3</c:v>
                </c:pt>
                <c:pt idx="94">
                  <c:v>10.9</c:v>
                </c:pt>
                <c:pt idx="95">
                  <c:v>11.5</c:v>
                </c:pt>
                <c:pt idx="96">
                  <c:v>10.7</c:v>
                </c:pt>
                <c:pt idx="97">
                  <c:v>11.1</c:v>
                </c:pt>
                <c:pt idx="98">
                  <c:v>11.3</c:v>
                </c:pt>
                <c:pt idx="99">
                  <c:v>11.3</c:v>
                </c:pt>
                <c:pt idx="100">
                  <c:v>12.2</c:v>
                </c:pt>
                <c:pt idx="101">
                  <c:v>12.2</c:v>
                </c:pt>
                <c:pt idx="102">
                  <c:v>13.2</c:v>
                </c:pt>
                <c:pt idx="103">
                  <c:v>12.3</c:v>
                </c:pt>
                <c:pt idx="104">
                  <c:v>11.4</c:v>
                </c:pt>
                <c:pt idx="105">
                  <c:v>11.7</c:v>
                </c:pt>
                <c:pt idx="106">
                  <c:v>12.8</c:v>
                </c:pt>
                <c:pt idx="107">
                  <c:v>13.6</c:v>
                </c:pt>
                <c:pt idx="108">
                  <c:v>14</c:v>
                </c:pt>
                <c:pt idx="109">
                  <c:v>14.6</c:v>
                </c:pt>
                <c:pt idx="110">
                  <c:v>13.9</c:v>
                </c:pt>
                <c:pt idx="111">
                  <c:v>11.3</c:v>
                </c:pt>
                <c:pt idx="112">
                  <c:v>12.4</c:v>
                </c:pt>
                <c:pt idx="113">
                  <c:v>14.2</c:v>
                </c:pt>
                <c:pt idx="114">
                  <c:v>13.3</c:v>
                </c:pt>
                <c:pt idx="115">
                  <c:v>14</c:v>
                </c:pt>
                <c:pt idx="116">
                  <c:v>14.9</c:v>
                </c:pt>
                <c:pt idx="117">
                  <c:v>15.7</c:v>
                </c:pt>
                <c:pt idx="118">
                  <c:v>15.2</c:v>
                </c:pt>
                <c:pt idx="119">
                  <c:v>12.4</c:v>
                </c:pt>
                <c:pt idx="120">
                  <c:v>12.8</c:v>
                </c:pt>
                <c:pt idx="121">
                  <c:v>12.7</c:v>
                </c:pt>
                <c:pt idx="122">
                  <c:v>10.6</c:v>
                </c:pt>
                <c:pt idx="123">
                  <c:v>12.3</c:v>
                </c:pt>
              </c:numCache>
            </c:numRef>
          </c:val>
          <c:smooth val="0"/>
          <c:extLst>
            <c:ext xmlns:c16="http://schemas.microsoft.com/office/drawing/2014/chart" uri="{C3380CC4-5D6E-409C-BE32-E72D297353CC}">
              <c16:uniqueId val="{00000000-1B18-4E1D-B88A-98A7754B185F}"/>
            </c:ext>
          </c:extLst>
        </c:ser>
        <c:ser>
          <c:idx val="1"/>
          <c:order val="1"/>
          <c:tx>
            <c:strRef>
              <c:f>Sheet1!$C$1</c:f>
              <c:strCache>
                <c:ptCount val="1"/>
                <c:pt idx="0">
                  <c:v>ABC1</c:v>
                </c:pt>
              </c:strCache>
            </c:strRef>
          </c:tx>
          <c:spPr>
            <a:ln>
              <a:solidFill>
                <a:srgbClr val="186DB6"/>
              </a:solidFill>
              <a:prstDash val="solid"/>
            </a:ln>
          </c:spPr>
          <c:marker>
            <c:symbol val="none"/>
          </c:marker>
          <c:cat>
            <c:numRef>
              <c:f>Sheet1!$A$2:$A$125</c:f>
              <c:numCache>
                <c:formatCode>mmm\-yy</c:formatCode>
                <c:ptCount val="124"/>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pt idx="122">
                  <c:v>45992</c:v>
                </c:pt>
                <c:pt idx="123">
                  <c:v>46054</c:v>
                </c:pt>
              </c:numCache>
            </c:numRef>
          </c:cat>
          <c:val>
            <c:numRef>
              <c:f>Sheet1!$C$2:$C$125</c:f>
              <c:numCache>
                <c:formatCode>General</c:formatCode>
                <c:ptCount val="124"/>
                <c:pt idx="0">
                  <c:v>11.3</c:v>
                </c:pt>
                <c:pt idx="1">
                  <c:v>9.5</c:v>
                </c:pt>
                <c:pt idx="2">
                  <c:v>8</c:v>
                </c:pt>
                <c:pt idx="3">
                  <c:v>7.4</c:v>
                </c:pt>
                <c:pt idx="4">
                  <c:v>7.8</c:v>
                </c:pt>
                <c:pt idx="5">
                  <c:v>8.3000000000000007</c:v>
                </c:pt>
                <c:pt idx="6">
                  <c:v>7.6</c:v>
                </c:pt>
                <c:pt idx="7">
                  <c:v>6.3</c:v>
                </c:pt>
                <c:pt idx="8">
                  <c:v>6.8</c:v>
                </c:pt>
                <c:pt idx="9">
                  <c:v>7</c:v>
                </c:pt>
                <c:pt idx="10">
                  <c:v>7.5</c:v>
                </c:pt>
                <c:pt idx="11">
                  <c:v>6.4</c:v>
                </c:pt>
                <c:pt idx="12">
                  <c:v>8.6999999999999993</c:v>
                </c:pt>
                <c:pt idx="13">
                  <c:v>8.4</c:v>
                </c:pt>
                <c:pt idx="14">
                  <c:v>8.8000000000000007</c:v>
                </c:pt>
                <c:pt idx="15">
                  <c:v>6.4</c:v>
                </c:pt>
                <c:pt idx="16">
                  <c:v>8.1</c:v>
                </c:pt>
                <c:pt idx="17">
                  <c:v>8.5</c:v>
                </c:pt>
                <c:pt idx="18">
                  <c:v>9.8000000000000007</c:v>
                </c:pt>
                <c:pt idx="19">
                  <c:v>9.5</c:v>
                </c:pt>
                <c:pt idx="20">
                  <c:v>11.5</c:v>
                </c:pt>
                <c:pt idx="21">
                  <c:v>11</c:v>
                </c:pt>
                <c:pt idx="22">
                  <c:v>10.8</c:v>
                </c:pt>
                <c:pt idx="23">
                  <c:v>8.3000000000000007</c:v>
                </c:pt>
                <c:pt idx="24">
                  <c:v>8.1999999999999993</c:v>
                </c:pt>
                <c:pt idx="25">
                  <c:v>7.1</c:v>
                </c:pt>
                <c:pt idx="26">
                  <c:v>6.7</c:v>
                </c:pt>
                <c:pt idx="27">
                  <c:v>5.6</c:v>
                </c:pt>
                <c:pt idx="28">
                  <c:v>6.9</c:v>
                </c:pt>
                <c:pt idx="29">
                  <c:v>6.3</c:v>
                </c:pt>
                <c:pt idx="30">
                  <c:v>7.6</c:v>
                </c:pt>
                <c:pt idx="31">
                  <c:v>6.5</c:v>
                </c:pt>
                <c:pt idx="32">
                  <c:v>7.7</c:v>
                </c:pt>
                <c:pt idx="33">
                  <c:v>8.5</c:v>
                </c:pt>
                <c:pt idx="34">
                  <c:v>9.6</c:v>
                </c:pt>
                <c:pt idx="35">
                  <c:v>10.7</c:v>
                </c:pt>
                <c:pt idx="36">
                  <c:v>10</c:v>
                </c:pt>
                <c:pt idx="37">
                  <c:v>9.5</c:v>
                </c:pt>
                <c:pt idx="38">
                  <c:v>7.5</c:v>
                </c:pt>
                <c:pt idx="39">
                  <c:v>6.8</c:v>
                </c:pt>
                <c:pt idx="40">
                  <c:v>8</c:v>
                </c:pt>
                <c:pt idx="41">
                  <c:v>6.8</c:v>
                </c:pt>
                <c:pt idx="42">
                  <c:v>8.5</c:v>
                </c:pt>
                <c:pt idx="43">
                  <c:v>7.8</c:v>
                </c:pt>
                <c:pt idx="44">
                  <c:v>11.1</c:v>
                </c:pt>
                <c:pt idx="45">
                  <c:v>9.6</c:v>
                </c:pt>
                <c:pt idx="46">
                  <c:v>10.3</c:v>
                </c:pt>
                <c:pt idx="47">
                  <c:v>8.6</c:v>
                </c:pt>
                <c:pt idx="48">
                  <c:v>8.1999999999999993</c:v>
                </c:pt>
                <c:pt idx="49">
                  <c:v>7.6</c:v>
                </c:pt>
                <c:pt idx="50">
                  <c:v>6.6</c:v>
                </c:pt>
                <c:pt idx="51">
                  <c:v>5.8</c:v>
                </c:pt>
                <c:pt idx="52">
                  <c:v>5.4</c:v>
                </c:pt>
                <c:pt idx="53">
                  <c:v>6.5</c:v>
                </c:pt>
                <c:pt idx="54">
                  <c:v>7.2</c:v>
                </c:pt>
                <c:pt idx="55">
                  <c:v>7.2</c:v>
                </c:pt>
                <c:pt idx="56">
                  <c:v>6</c:v>
                </c:pt>
                <c:pt idx="57">
                  <c:v>7.3</c:v>
                </c:pt>
                <c:pt idx="58">
                  <c:v>7.5</c:v>
                </c:pt>
                <c:pt idx="59">
                  <c:v>8.3000000000000007</c:v>
                </c:pt>
                <c:pt idx="60">
                  <c:v>7</c:v>
                </c:pt>
                <c:pt idx="61">
                  <c:v>7.2</c:v>
                </c:pt>
                <c:pt idx="62">
                  <c:v>6.9</c:v>
                </c:pt>
                <c:pt idx="63">
                  <c:v>5.9</c:v>
                </c:pt>
                <c:pt idx="64">
                  <c:v>5.4</c:v>
                </c:pt>
                <c:pt idx="65">
                  <c:v>5.5</c:v>
                </c:pt>
                <c:pt idx="66">
                  <c:v>6.6</c:v>
                </c:pt>
                <c:pt idx="67">
                  <c:v>5.7</c:v>
                </c:pt>
                <c:pt idx="68">
                  <c:v>6.4</c:v>
                </c:pt>
                <c:pt idx="69">
                  <c:v>7.7</c:v>
                </c:pt>
                <c:pt idx="70">
                  <c:v>10</c:v>
                </c:pt>
                <c:pt idx="71">
                  <c:v>11.1</c:v>
                </c:pt>
                <c:pt idx="72">
                  <c:v>11.6</c:v>
                </c:pt>
                <c:pt idx="73">
                  <c:v>11.5</c:v>
                </c:pt>
                <c:pt idx="74">
                  <c:v>11.2</c:v>
                </c:pt>
                <c:pt idx="75">
                  <c:v>12</c:v>
                </c:pt>
                <c:pt idx="76">
                  <c:v>12.4</c:v>
                </c:pt>
                <c:pt idx="77">
                  <c:v>13.1</c:v>
                </c:pt>
                <c:pt idx="78">
                  <c:v>12.3</c:v>
                </c:pt>
                <c:pt idx="79">
                  <c:v>12.6</c:v>
                </c:pt>
                <c:pt idx="80">
                  <c:v>13.3</c:v>
                </c:pt>
                <c:pt idx="81">
                  <c:v>13.3</c:v>
                </c:pt>
                <c:pt idx="82">
                  <c:v>14</c:v>
                </c:pt>
                <c:pt idx="83">
                  <c:v>13.4</c:v>
                </c:pt>
                <c:pt idx="84">
                  <c:v>14.7</c:v>
                </c:pt>
                <c:pt idx="85">
                  <c:v>14.1</c:v>
                </c:pt>
                <c:pt idx="86">
                  <c:v>13</c:v>
                </c:pt>
                <c:pt idx="87">
                  <c:v>12.7</c:v>
                </c:pt>
                <c:pt idx="88">
                  <c:v>11.8</c:v>
                </c:pt>
                <c:pt idx="89">
                  <c:v>13</c:v>
                </c:pt>
                <c:pt idx="90">
                  <c:v>12.2</c:v>
                </c:pt>
                <c:pt idx="91">
                  <c:v>12</c:v>
                </c:pt>
                <c:pt idx="92">
                  <c:v>10.8</c:v>
                </c:pt>
                <c:pt idx="93">
                  <c:v>10.8</c:v>
                </c:pt>
                <c:pt idx="94">
                  <c:v>11.7</c:v>
                </c:pt>
                <c:pt idx="95">
                  <c:v>11.8</c:v>
                </c:pt>
                <c:pt idx="96">
                  <c:v>11.4</c:v>
                </c:pt>
                <c:pt idx="97">
                  <c:v>12.2</c:v>
                </c:pt>
                <c:pt idx="98">
                  <c:v>12.2</c:v>
                </c:pt>
                <c:pt idx="99">
                  <c:v>11.8</c:v>
                </c:pt>
                <c:pt idx="100">
                  <c:v>13</c:v>
                </c:pt>
                <c:pt idx="101">
                  <c:v>13.1</c:v>
                </c:pt>
                <c:pt idx="102">
                  <c:v>14.7</c:v>
                </c:pt>
                <c:pt idx="103">
                  <c:v>13.3</c:v>
                </c:pt>
                <c:pt idx="104">
                  <c:v>11.9</c:v>
                </c:pt>
                <c:pt idx="105">
                  <c:v>12.7</c:v>
                </c:pt>
                <c:pt idx="106">
                  <c:v>13.9</c:v>
                </c:pt>
                <c:pt idx="107">
                  <c:v>15.4</c:v>
                </c:pt>
                <c:pt idx="108">
                  <c:v>16.3</c:v>
                </c:pt>
                <c:pt idx="109">
                  <c:v>16.8</c:v>
                </c:pt>
                <c:pt idx="110">
                  <c:v>15.6</c:v>
                </c:pt>
                <c:pt idx="111">
                  <c:v>11.9</c:v>
                </c:pt>
                <c:pt idx="112">
                  <c:v>13.6</c:v>
                </c:pt>
                <c:pt idx="113">
                  <c:v>14.7</c:v>
                </c:pt>
                <c:pt idx="114">
                  <c:v>13.2</c:v>
                </c:pt>
                <c:pt idx="115">
                  <c:v>14.5</c:v>
                </c:pt>
                <c:pt idx="116">
                  <c:v>16</c:v>
                </c:pt>
                <c:pt idx="117">
                  <c:v>17.5</c:v>
                </c:pt>
                <c:pt idx="118">
                  <c:v>16.899999999999999</c:v>
                </c:pt>
                <c:pt idx="119">
                  <c:v>13.3</c:v>
                </c:pt>
                <c:pt idx="120">
                  <c:v>14.1</c:v>
                </c:pt>
                <c:pt idx="121">
                  <c:v>15</c:v>
                </c:pt>
                <c:pt idx="122">
                  <c:v>13.8</c:v>
                </c:pt>
                <c:pt idx="123">
                  <c:v>15.3</c:v>
                </c:pt>
              </c:numCache>
            </c:numRef>
          </c:val>
          <c:smooth val="0"/>
          <c:extLst>
            <c:ext xmlns:c16="http://schemas.microsoft.com/office/drawing/2014/chart" uri="{C3380CC4-5D6E-409C-BE32-E72D297353CC}">
              <c16:uniqueId val="{00000001-1B18-4E1D-B88A-98A7754B185F}"/>
            </c:ext>
          </c:extLst>
        </c:ser>
        <c:ser>
          <c:idx val="2"/>
          <c:order val="2"/>
          <c:tx>
            <c:strRef>
              <c:f>Sheet1!$D$1</c:f>
              <c:strCache>
                <c:ptCount val="1"/>
                <c:pt idx="0">
                  <c:v>C2DE</c:v>
                </c:pt>
              </c:strCache>
            </c:strRef>
          </c:tx>
          <c:spPr>
            <a:ln>
              <a:solidFill>
                <a:srgbClr val="2E2F86"/>
              </a:solidFill>
              <a:prstDash val="solid"/>
            </a:ln>
          </c:spPr>
          <c:marker>
            <c:symbol val="none"/>
          </c:marker>
          <c:cat>
            <c:numRef>
              <c:f>Sheet1!$A$2:$A$125</c:f>
              <c:numCache>
                <c:formatCode>mmm\-yy</c:formatCode>
                <c:ptCount val="124"/>
                <c:pt idx="0">
                  <c:v>41760</c:v>
                </c:pt>
                <c:pt idx="1">
                  <c:v>41791</c:v>
                </c:pt>
                <c:pt idx="2">
                  <c:v>41821</c:v>
                </c:pt>
                <c:pt idx="3">
                  <c:v>41852</c:v>
                </c:pt>
                <c:pt idx="4">
                  <c:v>41883</c:v>
                </c:pt>
                <c:pt idx="5">
                  <c:v>41913</c:v>
                </c:pt>
                <c:pt idx="6">
                  <c:v>41944</c:v>
                </c:pt>
                <c:pt idx="7">
                  <c:v>41974</c:v>
                </c:pt>
                <c:pt idx="8">
                  <c:v>42005</c:v>
                </c:pt>
                <c:pt idx="9">
                  <c:v>42036</c:v>
                </c:pt>
                <c:pt idx="10">
                  <c:v>42064</c:v>
                </c:pt>
                <c:pt idx="11">
                  <c:v>42095</c:v>
                </c:pt>
                <c:pt idx="12">
                  <c:v>42125</c:v>
                </c:pt>
                <c:pt idx="13">
                  <c:v>42156</c:v>
                </c:pt>
                <c:pt idx="14">
                  <c:v>42186</c:v>
                </c:pt>
                <c:pt idx="15">
                  <c:v>42217</c:v>
                </c:pt>
                <c:pt idx="16">
                  <c:v>42248</c:v>
                </c:pt>
                <c:pt idx="17">
                  <c:v>42278</c:v>
                </c:pt>
                <c:pt idx="18">
                  <c:v>42309</c:v>
                </c:pt>
                <c:pt idx="19">
                  <c:v>42339</c:v>
                </c:pt>
                <c:pt idx="20">
                  <c:v>42370</c:v>
                </c:pt>
                <c:pt idx="21">
                  <c:v>42401</c:v>
                </c:pt>
                <c:pt idx="22">
                  <c:v>42430</c:v>
                </c:pt>
                <c:pt idx="23">
                  <c:v>42461</c:v>
                </c:pt>
                <c:pt idx="24">
                  <c:v>42491</c:v>
                </c:pt>
                <c:pt idx="25">
                  <c:v>42522</c:v>
                </c:pt>
                <c:pt idx="26">
                  <c:v>42552</c:v>
                </c:pt>
                <c:pt idx="27">
                  <c:v>42583</c:v>
                </c:pt>
                <c:pt idx="28">
                  <c:v>42614</c:v>
                </c:pt>
                <c:pt idx="29">
                  <c:v>42644</c:v>
                </c:pt>
                <c:pt idx="30">
                  <c:v>42675</c:v>
                </c:pt>
                <c:pt idx="31">
                  <c:v>42705</c:v>
                </c:pt>
                <c:pt idx="32">
                  <c:v>42736</c:v>
                </c:pt>
                <c:pt idx="33">
                  <c:v>42767</c:v>
                </c:pt>
                <c:pt idx="34">
                  <c:v>42795</c:v>
                </c:pt>
                <c:pt idx="35">
                  <c:v>42826</c:v>
                </c:pt>
                <c:pt idx="36">
                  <c:v>42856</c:v>
                </c:pt>
                <c:pt idx="37">
                  <c:v>42887</c:v>
                </c:pt>
                <c:pt idx="38">
                  <c:v>42917</c:v>
                </c:pt>
                <c:pt idx="39">
                  <c:v>42948</c:v>
                </c:pt>
                <c:pt idx="40">
                  <c:v>42979</c:v>
                </c:pt>
                <c:pt idx="41">
                  <c:v>43009</c:v>
                </c:pt>
                <c:pt idx="42">
                  <c:v>43040</c:v>
                </c:pt>
                <c:pt idx="43">
                  <c:v>43070</c:v>
                </c:pt>
                <c:pt idx="44">
                  <c:v>43101</c:v>
                </c:pt>
                <c:pt idx="45">
                  <c:v>43132</c:v>
                </c:pt>
                <c:pt idx="46">
                  <c:v>43160</c:v>
                </c:pt>
                <c:pt idx="47">
                  <c:v>43191</c:v>
                </c:pt>
                <c:pt idx="48">
                  <c:v>43221</c:v>
                </c:pt>
                <c:pt idx="49">
                  <c:v>43252</c:v>
                </c:pt>
                <c:pt idx="50">
                  <c:v>43282</c:v>
                </c:pt>
                <c:pt idx="51">
                  <c:v>43313</c:v>
                </c:pt>
                <c:pt idx="52">
                  <c:v>43344</c:v>
                </c:pt>
                <c:pt idx="53">
                  <c:v>43374</c:v>
                </c:pt>
                <c:pt idx="54">
                  <c:v>43405</c:v>
                </c:pt>
                <c:pt idx="55">
                  <c:v>43435</c:v>
                </c:pt>
                <c:pt idx="56">
                  <c:v>43466</c:v>
                </c:pt>
                <c:pt idx="57">
                  <c:v>43497</c:v>
                </c:pt>
                <c:pt idx="58">
                  <c:v>43525</c:v>
                </c:pt>
                <c:pt idx="59">
                  <c:v>43556</c:v>
                </c:pt>
                <c:pt idx="60">
                  <c:v>43586</c:v>
                </c:pt>
                <c:pt idx="61">
                  <c:v>43617</c:v>
                </c:pt>
                <c:pt idx="62">
                  <c:v>43647</c:v>
                </c:pt>
                <c:pt idx="63">
                  <c:v>43678</c:v>
                </c:pt>
                <c:pt idx="64">
                  <c:v>43709</c:v>
                </c:pt>
                <c:pt idx="65">
                  <c:v>43739</c:v>
                </c:pt>
                <c:pt idx="66">
                  <c:v>43770</c:v>
                </c:pt>
                <c:pt idx="67">
                  <c:v>43800</c:v>
                </c:pt>
                <c:pt idx="68">
                  <c:v>43831</c:v>
                </c:pt>
                <c:pt idx="69">
                  <c:v>43862</c:v>
                </c:pt>
                <c:pt idx="70">
                  <c:v>43922</c:v>
                </c:pt>
                <c:pt idx="71">
                  <c:v>43952</c:v>
                </c:pt>
                <c:pt idx="72">
                  <c:v>43983</c:v>
                </c:pt>
                <c:pt idx="73">
                  <c:v>44013</c:v>
                </c:pt>
                <c:pt idx="74">
                  <c:v>44044</c:v>
                </c:pt>
                <c:pt idx="75">
                  <c:v>44075</c:v>
                </c:pt>
                <c:pt idx="76">
                  <c:v>44105</c:v>
                </c:pt>
                <c:pt idx="77">
                  <c:v>44136</c:v>
                </c:pt>
                <c:pt idx="78">
                  <c:v>44166</c:v>
                </c:pt>
                <c:pt idx="79">
                  <c:v>44197</c:v>
                </c:pt>
                <c:pt idx="80">
                  <c:v>44228</c:v>
                </c:pt>
                <c:pt idx="81">
                  <c:v>44256</c:v>
                </c:pt>
                <c:pt idx="82">
                  <c:v>44287</c:v>
                </c:pt>
                <c:pt idx="83">
                  <c:v>44317</c:v>
                </c:pt>
                <c:pt idx="84">
                  <c:v>44348</c:v>
                </c:pt>
                <c:pt idx="85">
                  <c:v>44378</c:v>
                </c:pt>
                <c:pt idx="86">
                  <c:v>44409</c:v>
                </c:pt>
                <c:pt idx="87">
                  <c:v>44440</c:v>
                </c:pt>
                <c:pt idx="88">
                  <c:v>44470</c:v>
                </c:pt>
                <c:pt idx="89">
                  <c:v>44501</c:v>
                </c:pt>
                <c:pt idx="90">
                  <c:v>44531</c:v>
                </c:pt>
                <c:pt idx="91">
                  <c:v>44562</c:v>
                </c:pt>
                <c:pt idx="92">
                  <c:v>44593</c:v>
                </c:pt>
                <c:pt idx="93">
                  <c:v>44621</c:v>
                </c:pt>
                <c:pt idx="94">
                  <c:v>44652</c:v>
                </c:pt>
                <c:pt idx="95">
                  <c:v>44713</c:v>
                </c:pt>
                <c:pt idx="96">
                  <c:v>44774</c:v>
                </c:pt>
                <c:pt idx="97">
                  <c:v>44835</c:v>
                </c:pt>
                <c:pt idx="98">
                  <c:v>44927</c:v>
                </c:pt>
                <c:pt idx="99">
                  <c:v>44958</c:v>
                </c:pt>
                <c:pt idx="100">
                  <c:v>44986</c:v>
                </c:pt>
                <c:pt idx="101">
                  <c:v>45017</c:v>
                </c:pt>
                <c:pt idx="102">
                  <c:v>45047</c:v>
                </c:pt>
                <c:pt idx="103">
                  <c:v>45078</c:v>
                </c:pt>
                <c:pt idx="104">
                  <c:v>45139</c:v>
                </c:pt>
                <c:pt idx="105">
                  <c:v>45200</c:v>
                </c:pt>
                <c:pt idx="106">
                  <c:v>45261</c:v>
                </c:pt>
                <c:pt idx="107">
                  <c:v>45292</c:v>
                </c:pt>
                <c:pt idx="108">
                  <c:v>45323</c:v>
                </c:pt>
                <c:pt idx="109">
                  <c:v>45352</c:v>
                </c:pt>
                <c:pt idx="110">
                  <c:v>45383</c:v>
                </c:pt>
                <c:pt idx="111">
                  <c:v>45444</c:v>
                </c:pt>
                <c:pt idx="112">
                  <c:v>45505</c:v>
                </c:pt>
                <c:pt idx="113">
                  <c:v>45566</c:v>
                </c:pt>
                <c:pt idx="114">
                  <c:v>45627</c:v>
                </c:pt>
                <c:pt idx="115">
                  <c:v>45658</c:v>
                </c:pt>
                <c:pt idx="116">
                  <c:v>45689</c:v>
                </c:pt>
                <c:pt idx="117">
                  <c:v>45717</c:v>
                </c:pt>
                <c:pt idx="118">
                  <c:v>45748</c:v>
                </c:pt>
                <c:pt idx="119">
                  <c:v>45809</c:v>
                </c:pt>
                <c:pt idx="120">
                  <c:v>45870</c:v>
                </c:pt>
                <c:pt idx="121">
                  <c:v>45931</c:v>
                </c:pt>
                <c:pt idx="122">
                  <c:v>45992</c:v>
                </c:pt>
                <c:pt idx="123">
                  <c:v>46054</c:v>
                </c:pt>
              </c:numCache>
            </c:numRef>
          </c:cat>
          <c:val>
            <c:numRef>
              <c:f>Sheet1!$D$2:$D$125</c:f>
              <c:numCache>
                <c:formatCode>General</c:formatCode>
                <c:ptCount val="124"/>
                <c:pt idx="0">
                  <c:v>8.1</c:v>
                </c:pt>
                <c:pt idx="1">
                  <c:v>6.1</c:v>
                </c:pt>
                <c:pt idx="2">
                  <c:v>4.7</c:v>
                </c:pt>
                <c:pt idx="3">
                  <c:v>3.9</c:v>
                </c:pt>
                <c:pt idx="4">
                  <c:v>3.4</c:v>
                </c:pt>
                <c:pt idx="5">
                  <c:v>3.1</c:v>
                </c:pt>
                <c:pt idx="6">
                  <c:v>3.3</c:v>
                </c:pt>
                <c:pt idx="7">
                  <c:v>3.4</c:v>
                </c:pt>
                <c:pt idx="8">
                  <c:v>4.7</c:v>
                </c:pt>
                <c:pt idx="9">
                  <c:v>5.8</c:v>
                </c:pt>
                <c:pt idx="10">
                  <c:v>8.4</c:v>
                </c:pt>
                <c:pt idx="11">
                  <c:v>6.9</c:v>
                </c:pt>
                <c:pt idx="12">
                  <c:v>7</c:v>
                </c:pt>
                <c:pt idx="13">
                  <c:v>5.4</c:v>
                </c:pt>
                <c:pt idx="14">
                  <c:v>5.6</c:v>
                </c:pt>
                <c:pt idx="15">
                  <c:v>5.5</c:v>
                </c:pt>
                <c:pt idx="16">
                  <c:v>6.1</c:v>
                </c:pt>
                <c:pt idx="17">
                  <c:v>5.8</c:v>
                </c:pt>
                <c:pt idx="18">
                  <c:v>5.6</c:v>
                </c:pt>
                <c:pt idx="19">
                  <c:v>4.2</c:v>
                </c:pt>
                <c:pt idx="20">
                  <c:v>5</c:v>
                </c:pt>
                <c:pt idx="21">
                  <c:v>5</c:v>
                </c:pt>
                <c:pt idx="22">
                  <c:v>5</c:v>
                </c:pt>
                <c:pt idx="23">
                  <c:v>4.9000000000000004</c:v>
                </c:pt>
                <c:pt idx="24">
                  <c:v>4.9000000000000004</c:v>
                </c:pt>
                <c:pt idx="25">
                  <c:v>5.8</c:v>
                </c:pt>
                <c:pt idx="26">
                  <c:v>6.5</c:v>
                </c:pt>
                <c:pt idx="27">
                  <c:v>6</c:v>
                </c:pt>
                <c:pt idx="28">
                  <c:v>5.7</c:v>
                </c:pt>
                <c:pt idx="29">
                  <c:v>4.9000000000000004</c:v>
                </c:pt>
                <c:pt idx="30">
                  <c:v>5.2</c:v>
                </c:pt>
                <c:pt idx="31">
                  <c:v>6.2</c:v>
                </c:pt>
                <c:pt idx="32">
                  <c:v>6.7</c:v>
                </c:pt>
                <c:pt idx="33">
                  <c:v>7.5</c:v>
                </c:pt>
                <c:pt idx="34">
                  <c:v>7.2</c:v>
                </c:pt>
                <c:pt idx="35">
                  <c:v>6.8</c:v>
                </c:pt>
                <c:pt idx="36">
                  <c:v>5.4</c:v>
                </c:pt>
                <c:pt idx="37">
                  <c:v>4.5999999999999996</c:v>
                </c:pt>
                <c:pt idx="38">
                  <c:v>4.5999999999999996</c:v>
                </c:pt>
                <c:pt idx="39">
                  <c:v>4.7</c:v>
                </c:pt>
                <c:pt idx="40">
                  <c:v>4</c:v>
                </c:pt>
                <c:pt idx="41">
                  <c:v>4.9000000000000004</c:v>
                </c:pt>
                <c:pt idx="42">
                  <c:v>5.3</c:v>
                </c:pt>
                <c:pt idx="43">
                  <c:v>6.8</c:v>
                </c:pt>
                <c:pt idx="44">
                  <c:v>7.4</c:v>
                </c:pt>
                <c:pt idx="45">
                  <c:v>7.2</c:v>
                </c:pt>
                <c:pt idx="46">
                  <c:v>7</c:v>
                </c:pt>
                <c:pt idx="47">
                  <c:v>6.1</c:v>
                </c:pt>
                <c:pt idx="48">
                  <c:v>5.9</c:v>
                </c:pt>
                <c:pt idx="49">
                  <c:v>5</c:v>
                </c:pt>
                <c:pt idx="50">
                  <c:v>4.5999999999999996</c:v>
                </c:pt>
                <c:pt idx="51">
                  <c:v>5</c:v>
                </c:pt>
                <c:pt idx="52">
                  <c:v>4.5999999999999996</c:v>
                </c:pt>
                <c:pt idx="53">
                  <c:v>5.4</c:v>
                </c:pt>
                <c:pt idx="54">
                  <c:v>4.9000000000000004</c:v>
                </c:pt>
                <c:pt idx="55">
                  <c:v>5.9</c:v>
                </c:pt>
                <c:pt idx="56">
                  <c:v>4.7</c:v>
                </c:pt>
                <c:pt idx="57">
                  <c:v>4.4000000000000004</c:v>
                </c:pt>
                <c:pt idx="58">
                  <c:v>2.7</c:v>
                </c:pt>
                <c:pt idx="59">
                  <c:v>4.7</c:v>
                </c:pt>
                <c:pt idx="60">
                  <c:v>5.6</c:v>
                </c:pt>
                <c:pt idx="61">
                  <c:v>8.4</c:v>
                </c:pt>
                <c:pt idx="62">
                  <c:v>7.7</c:v>
                </c:pt>
                <c:pt idx="63">
                  <c:v>7.8</c:v>
                </c:pt>
                <c:pt idx="64">
                  <c:v>6.2</c:v>
                </c:pt>
                <c:pt idx="65">
                  <c:v>5.2</c:v>
                </c:pt>
                <c:pt idx="66">
                  <c:v>4.5999999999999996</c:v>
                </c:pt>
                <c:pt idx="67">
                  <c:v>5</c:v>
                </c:pt>
                <c:pt idx="68">
                  <c:v>6.8</c:v>
                </c:pt>
                <c:pt idx="69">
                  <c:v>7</c:v>
                </c:pt>
                <c:pt idx="70">
                  <c:v>7</c:v>
                </c:pt>
                <c:pt idx="71">
                  <c:v>6.9</c:v>
                </c:pt>
                <c:pt idx="72">
                  <c:v>8</c:v>
                </c:pt>
                <c:pt idx="73">
                  <c:v>9.6</c:v>
                </c:pt>
                <c:pt idx="74">
                  <c:v>9.6999999999999993</c:v>
                </c:pt>
                <c:pt idx="75">
                  <c:v>12.5</c:v>
                </c:pt>
                <c:pt idx="76">
                  <c:v>14.7</c:v>
                </c:pt>
                <c:pt idx="77">
                  <c:v>14.3</c:v>
                </c:pt>
                <c:pt idx="78">
                  <c:v>11.6</c:v>
                </c:pt>
                <c:pt idx="79">
                  <c:v>8.6999999999999993</c:v>
                </c:pt>
                <c:pt idx="80">
                  <c:v>7.8</c:v>
                </c:pt>
                <c:pt idx="81">
                  <c:v>8.1999999999999993</c:v>
                </c:pt>
                <c:pt idx="82">
                  <c:v>8.8000000000000007</c:v>
                </c:pt>
                <c:pt idx="83">
                  <c:v>11.3</c:v>
                </c:pt>
                <c:pt idx="84">
                  <c:v>10.1</c:v>
                </c:pt>
                <c:pt idx="85">
                  <c:v>10.9</c:v>
                </c:pt>
                <c:pt idx="86">
                  <c:v>9.3000000000000007</c:v>
                </c:pt>
                <c:pt idx="87">
                  <c:v>11</c:v>
                </c:pt>
                <c:pt idx="88">
                  <c:v>10</c:v>
                </c:pt>
                <c:pt idx="89">
                  <c:v>9.6</c:v>
                </c:pt>
                <c:pt idx="90">
                  <c:v>8.4</c:v>
                </c:pt>
                <c:pt idx="91">
                  <c:v>9.6</c:v>
                </c:pt>
                <c:pt idx="92">
                  <c:v>10.6</c:v>
                </c:pt>
                <c:pt idx="93">
                  <c:v>9.6999999999999993</c:v>
                </c:pt>
                <c:pt idx="94">
                  <c:v>9.9</c:v>
                </c:pt>
                <c:pt idx="95">
                  <c:v>10.9</c:v>
                </c:pt>
                <c:pt idx="96">
                  <c:v>9.5</c:v>
                </c:pt>
                <c:pt idx="97">
                  <c:v>9.3000000000000007</c:v>
                </c:pt>
                <c:pt idx="98">
                  <c:v>9.8000000000000007</c:v>
                </c:pt>
                <c:pt idx="99">
                  <c:v>10.3</c:v>
                </c:pt>
                <c:pt idx="100">
                  <c:v>10.9</c:v>
                </c:pt>
                <c:pt idx="101">
                  <c:v>10.8</c:v>
                </c:pt>
                <c:pt idx="102">
                  <c:v>10.6</c:v>
                </c:pt>
                <c:pt idx="103">
                  <c:v>10.4</c:v>
                </c:pt>
                <c:pt idx="104">
                  <c:v>10.5</c:v>
                </c:pt>
                <c:pt idx="105">
                  <c:v>10</c:v>
                </c:pt>
                <c:pt idx="106">
                  <c:v>10.8</c:v>
                </c:pt>
                <c:pt idx="107">
                  <c:v>10.7</c:v>
                </c:pt>
                <c:pt idx="108">
                  <c:v>10.5</c:v>
                </c:pt>
                <c:pt idx="109">
                  <c:v>11.1</c:v>
                </c:pt>
                <c:pt idx="110">
                  <c:v>11.4</c:v>
                </c:pt>
                <c:pt idx="111">
                  <c:v>10.3</c:v>
                </c:pt>
                <c:pt idx="112">
                  <c:v>10.7</c:v>
                </c:pt>
                <c:pt idx="113">
                  <c:v>13.5</c:v>
                </c:pt>
                <c:pt idx="114">
                  <c:v>13.6</c:v>
                </c:pt>
                <c:pt idx="115">
                  <c:v>13.3</c:v>
                </c:pt>
                <c:pt idx="116">
                  <c:v>13.4</c:v>
                </c:pt>
                <c:pt idx="117">
                  <c:v>13</c:v>
                </c:pt>
                <c:pt idx="118">
                  <c:v>12.6</c:v>
                </c:pt>
                <c:pt idx="119">
                  <c:v>10.9</c:v>
                </c:pt>
                <c:pt idx="120">
                  <c:v>10.5</c:v>
                </c:pt>
                <c:pt idx="121">
                  <c:v>8.9</c:v>
                </c:pt>
                <c:pt idx="122">
                  <c:v>5.8</c:v>
                </c:pt>
                <c:pt idx="123">
                  <c:v>7.3</c:v>
                </c:pt>
              </c:numCache>
            </c:numRef>
          </c:val>
          <c:smooth val="0"/>
          <c:extLst>
            <c:ext xmlns:c16="http://schemas.microsoft.com/office/drawing/2014/chart" uri="{C3380CC4-5D6E-409C-BE32-E72D297353CC}">
              <c16:uniqueId val="{00000002-1B18-4E1D-B88A-98A7754B185F}"/>
            </c:ext>
          </c:extLst>
        </c:ser>
        <c:dLbls>
          <c:showLegendKey val="0"/>
          <c:showVal val="0"/>
          <c:showCatName val="0"/>
          <c:showSerName val="0"/>
          <c:showPercent val="0"/>
          <c:showBubbleSize val="0"/>
        </c:dLbls>
        <c:smooth val="0"/>
        <c:axId val="32777344"/>
        <c:axId val="32779264"/>
      </c:lineChart>
      <c:dateAx>
        <c:axId val="32777344"/>
        <c:scaling>
          <c:orientation val="minMax"/>
        </c:scaling>
        <c:delete val="0"/>
        <c:axPos val="b"/>
        <c:numFmt formatCode="mmm\-yy" sourceLinked="0"/>
        <c:majorTickMark val="out"/>
        <c:minorTickMark val="none"/>
        <c:tickLblPos val="nextTo"/>
        <c:txPr>
          <a:bodyPr rot="-2700000" vert="horz"/>
          <a:lstStyle/>
          <a:p>
            <a:pPr>
              <a:defRPr/>
            </a:pPr>
            <a:endParaRPr lang="en-US"/>
          </a:p>
        </c:txPr>
        <c:crossAx val="32779264"/>
        <c:crosses val="autoZero"/>
        <c:auto val="1"/>
        <c:lblOffset val="100"/>
        <c:baseTimeUnit val="months"/>
        <c:majorUnit val="3"/>
      </c:dateAx>
      <c:valAx>
        <c:axId val="32779264"/>
        <c:scaling>
          <c:orientation val="minMax"/>
        </c:scaling>
        <c:delete val="0"/>
        <c:axPos val="l"/>
        <c:title>
          <c:tx>
            <c:rich>
              <a:bodyPr/>
              <a:lstStyle/>
              <a:p>
                <a:pPr>
                  <a:defRPr/>
                </a:pPr>
                <a:r>
                  <a:rPr lang="en-GB" dirty="0"/>
                  <a:t>% of risky drinkers who made serious attempt to cut down</a:t>
                </a:r>
                <a:r>
                  <a:rPr lang="en-GB" baseline="0" dirty="0"/>
                  <a:t> in</a:t>
                </a:r>
                <a:r>
                  <a:rPr lang="en-GB" dirty="0"/>
                  <a:t> previous 12 months (3-month moving average)</a:t>
                </a:r>
              </a:p>
            </c:rich>
          </c:tx>
          <c:layout>
            <c:manualLayout>
              <c:xMode val="edge"/>
              <c:yMode val="edge"/>
              <c:x val="2.3431034331410916E-2"/>
              <c:y val="9.1176527724333725E-2"/>
            </c:manualLayout>
          </c:layout>
          <c:overlay val="0"/>
        </c:title>
        <c:numFmt formatCode="#,##0" sourceLinked="0"/>
        <c:majorTickMark val="out"/>
        <c:minorTickMark val="none"/>
        <c:tickLblPos val="nextTo"/>
        <c:txPr>
          <a:bodyPr rot="0" vert="horz"/>
          <a:lstStyle/>
          <a:p>
            <a:pPr>
              <a:defRPr/>
            </a:pPr>
            <a:endParaRPr lang="en-US"/>
          </a:p>
        </c:txPr>
        <c:crossAx val="32777344"/>
        <c:crosses val="autoZero"/>
        <c:crossBetween val="between"/>
        <c:majorUnit val="10"/>
      </c:valAx>
      <c:spPr>
        <a:noFill/>
        <a:ln w="25400">
          <a:noFill/>
        </a:ln>
      </c:spPr>
    </c:plotArea>
    <c:legend>
      <c:legendPos val="r"/>
      <c:layout>
        <c:manualLayout>
          <c:xMode val="edge"/>
          <c:yMode val="edge"/>
          <c:x val="0.83463791751513827"/>
          <c:y val="0.62335993467025697"/>
          <c:w val="0.13355594844472538"/>
          <c:h val="0.15734883382829246"/>
        </c:manualLayout>
      </c:layout>
      <c:overlay val="0"/>
    </c:legend>
    <c:plotVisOnly val="1"/>
    <c:dispBlanksAs val="gap"/>
    <c:showDLblsOverMax val="0"/>
  </c:chart>
  <c:txPr>
    <a:bodyPr/>
    <a:lstStyle/>
    <a:p>
      <a:pPr>
        <a:defRPr sz="1050" b="0" i="0" u="none" strike="noStrike" baseline="0">
          <a:solidFill>
            <a:srgbClr val="000000"/>
          </a:solidFill>
          <a:latin typeface="Corbel" panose="020B0503020204020204" pitchFamily="34" charset="0"/>
          <a:ea typeface="Arial"/>
          <a:cs typeface="Arial"/>
        </a:defRPr>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616123547886534"/>
          <c:y val="3.2774670270863761E-2"/>
          <c:w val="0.85993183143773699"/>
          <c:h val="0.84192215816394278"/>
        </c:manualLayout>
      </c:layout>
      <c:lineChart>
        <c:grouping val="standard"/>
        <c:varyColors val="0"/>
        <c:ser>
          <c:idx val="0"/>
          <c:order val="0"/>
          <c:tx>
            <c:strRef>
              <c:f>Sheet1!$B$1</c:f>
              <c:strCache>
                <c:ptCount val="1"/>
                <c:pt idx="0">
                  <c:v>Any attempt</c:v>
                </c:pt>
              </c:strCache>
            </c:strRef>
          </c:tx>
          <c:spPr>
            <a:ln>
              <a:solidFill>
                <a:srgbClr val="E6007E"/>
              </a:solidFill>
            </a:ln>
          </c:spPr>
          <c:marker>
            <c:symbol val="none"/>
          </c:marker>
          <c:cat>
            <c:numRef>
              <c:f>Sheet1!$A$2:$A$122</c:f>
              <c:numCache>
                <c:formatCode>mmm\-yy</c:formatCode>
                <c:ptCount val="121"/>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43922</c:v>
                </c:pt>
                <c:pt idx="68">
                  <c:v>43952</c:v>
                </c:pt>
                <c:pt idx="69">
                  <c:v>43983</c:v>
                </c:pt>
                <c:pt idx="70">
                  <c:v>44013</c:v>
                </c:pt>
                <c:pt idx="71">
                  <c:v>44044</c:v>
                </c:pt>
                <c:pt idx="72">
                  <c:v>44075</c:v>
                </c:pt>
                <c:pt idx="73">
                  <c:v>44105</c:v>
                </c:pt>
                <c:pt idx="74">
                  <c:v>44136</c:v>
                </c:pt>
                <c:pt idx="75">
                  <c:v>44166</c:v>
                </c:pt>
                <c:pt idx="76">
                  <c:v>44197</c:v>
                </c:pt>
                <c:pt idx="77">
                  <c:v>44228</c:v>
                </c:pt>
                <c:pt idx="78">
                  <c:v>44256</c:v>
                </c:pt>
                <c:pt idx="79">
                  <c:v>44287</c:v>
                </c:pt>
                <c:pt idx="80">
                  <c:v>44317</c:v>
                </c:pt>
                <c:pt idx="81">
                  <c:v>44348</c:v>
                </c:pt>
                <c:pt idx="82">
                  <c:v>44378</c:v>
                </c:pt>
                <c:pt idx="83">
                  <c:v>44409</c:v>
                </c:pt>
                <c:pt idx="84">
                  <c:v>44440</c:v>
                </c:pt>
                <c:pt idx="85">
                  <c:v>44470</c:v>
                </c:pt>
                <c:pt idx="86">
                  <c:v>44501</c:v>
                </c:pt>
                <c:pt idx="87">
                  <c:v>44531</c:v>
                </c:pt>
                <c:pt idx="88">
                  <c:v>44562</c:v>
                </c:pt>
                <c:pt idx="89">
                  <c:v>44593</c:v>
                </c:pt>
                <c:pt idx="90">
                  <c:v>44621</c:v>
                </c:pt>
                <c:pt idx="91">
                  <c:v>44652</c:v>
                </c:pt>
                <c:pt idx="92">
                  <c:v>44713</c:v>
                </c:pt>
                <c:pt idx="93">
                  <c:v>44774</c:v>
                </c:pt>
                <c:pt idx="94">
                  <c:v>44835</c:v>
                </c:pt>
                <c:pt idx="95">
                  <c:v>44927</c:v>
                </c:pt>
                <c:pt idx="96">
                  <c:v>44958</c:v>
                </c:pt>
                <c:pt idx="97">
                  <c:v>44986</c:v>
                </c:pt>
                <c:pt idx="98">
                  <c:v>45017</c:v>
                </c:pt>
                <c:pt idx="99">
                  <c:v>45047</c:v>
                </c:pt>
                <c:pt idx="100">
                  <c:v>45078</c:v>
                </c:pt>
                <c:pt idx="101">
                  <c:v>45139</c:v>
                </c:pt>
                <c:pt idx="102">
                  <c:v>45200</c:v>
                </c:pt>
                <c:pt idx="103">
                  <c:v>45261</c:v>
                </c:pt>
                <c:pt idx="104">
                  <c:v>45292</c:v>
                </c:pt>
                <c:pt idx="105">
                  <c:v>45323</c:v>
                </c:pt>
                <c:pt idx="106">
                  <c:v>45352</c:v>
                </c:pt>
                <c:pt idx="107">
                  <c:v>45383</c:v>
                </c:pt>
                <c:pt idx="108">
                  <c:v>45444</c:v>
                </c:pt>
                <c:pt idx="109">
                  <c:v>45505</c:v>
                </c:pt>
                <c:pt idx="110">
                  <c:v>45566</c:v>
                </c:pt>
                <c:pt idx="111">
                  <c:v>45627</c:v>
                </c:pt>
                <c:pt idx="112">
                  <c:v>45658</c:v>
                </c:pt>
                <c:pt idx="113">
                  <c:v>45689</c:v>
                </c:pt>
                <c:pt idx="114">
                  <c:v>45717</c:v>
                </c:pt>
                <c:pt idx="115">
                  <c:v>45748</c:v>
                </c:pt>
                <c:pt idx="116">
                  <c:v>45809</c:v>
                </c:pt>
                <c:pt idx="117">
                  <c:v>45870</c:v>
                </c:pt>
                <c:pt idx="118">
                  <c:v>45931</c:v>
                </c:pt>
                <c:pt idx="119">
                  <c:v>45992</c:v>
                </c:pt>
                <c:pt idx="120">
                  <c:v>46054</c:v>
                </c:pt>
              </c:numCache>
            </c:numRef>
          </c:cat>
          <c:val>
            <c:numRef>
              <c:f>Sheet1!$B$2:$B$122</c:f>
              <c:numCache>
                <c:formatCode>General</c:formatCode>
                <c:ptCount val="121"/>
                <c:pt idx="0">
                  <c:v>6.9</c:v>
                </c:pt>
                <c:pt idx="1">
                  <c:v>5.8</c:v>
                </c:pt>
                <c:pt idx="2">
                  <c:v>5.4</c:v>
                </c:pt>
                <c:pt idx="3">
                  <c:v>5.9</c:v>
                </c:pt>
                <c:pt idx="4">
                  <c:v>6.8</c:v>
                </c:pt>
                <c:pt idx="5">
                  <c:v>7.8</c:v>
                </c:pt>
                <c:pt idx="6">
                  <c:v>6.3</c:v>
                </c:pt>
                <c:pt idx="7">
                  <c:v>6.1</c:v>
                </c:pt>
                <c:pt idx="8">
                  <c:v>5.9</c:v>
                </c:pt>
                <c:pt idx="9">
                  <c:v>4.5</c:v>
                </c:pt>
                <c:pt idx="10">
                  <c:v>5.4</c:v>
                </c:pt>
                <c:pt idx="11">
                  <c:v>6.4</c:v>
                </c:pt>
                <c:pt idx="12">
                  <c:v>8.6</c:v>
                </c:pt>
                <c:pt idx="13">
                  <c:v>8</c:v>
                </c:pt>
                <c:pt idx="14">
                  <c:v>6.9</c:v>
                </c:pt>
                <c:pt idx="15">
                  <c:v>7</c:v>
                </c:pt>
                <c:pt idx="16">
                  <c:v>6.7</c:v>
                </c:pt>
                <c:pt idx="17">
                  <c:v>6.4</c:v>
                </c:pt>
                <c:pt idx="18">
                  <c:v>4.8</c:v>
                </c:pt>
                <c:pt idx="19">
                  <c:v>5.4</c:v>
                </c:pt>
                <c:pt idx="20">
                  <c:v>6.6</c:v>
                </c:pt>
                <c:pt idx="21">
                  <c:v>8.1999999999999993</c:v>
                </c:pt>
                <c:pt idx="22">
                  <c:v>8.9</c:v>
                </c:pt>
                <c:pt idx="23">
                  <c:v>8.1999999999999993</c:v>
                </c:pt>
                <c:pt idx="24">
                  <c:v>5.7</c:v>
                </c:pt>
                <c:pt idx="25">
                  <c:v>4.8</c:v>
                </c:pt>
                <c:pt idx="26">
                  <c:v>4.5999999999999996</c:v>
                </c:pt>
                <c:pt idx="27">
                  <c:v>6.6</c:v>
                </c:pt>
                <c:pt idx="28">
                  <c:v>6.4</c:v>
                </c:pt>
                <c:pt idx="29">
                  <c:v>6.5</c:v>
                </c:pt>
                <c:pt idx="30">
                  <c:v>6.4</c:v>
                </c:pt>
                <c:pt idx="31">
                  <c:v>5.9</c:v>
                </c:pt>
                <c:pt idx="32">
                  <c:v>5.0999999999999996</c:v>
                </c:pt>
                <c:pt idx="33">
                  <c:v>4</c:v>
                </c:pt>
                <c:pt idx="34">
                  <c:v>4.7</c:v>
                </c:pt>
                <c:pt idx="35">
                  <c:v>5.7</c:v>
                </c:pt>
                <c:pt idx="36">
                  <c:v>5.7</c:v>
                </c:pt>
                <c:pt idx="37">
                  <c:v>6</c:v>
                </c:pt>
                <c:pt idx="38">
                  <c:v>6.4</c:v>
                </c:pt>
                <c:pt idx="39">
                  <c:v>7.4</c:v>
                </c:pt>
                <c:pt idx="40">
                  <c:v>8</c:v>
                </c:pt>
                <c:pt idx="41">
                  <c:v>7.2</c:v>
                </c:pt>
                <c:pt idx="42">
                  <c:v>6</c:v>
                </c:pt>
                <c:pt idx="43">
                  <c:v>5.6</c:v>
                </c:pt>
                <c:pt idx="44">
                  <c:v>5.5</c:v>
                </c:pt>
                <c:pt idx="45">
                  <c:v>7.7</c:v>
                </c:pt>
                <c:pt idx="46">
                  <c:v>7.2</c:v>
                </c:pt>
                <c:pt idx="47">
                  <c:v>6.2</c:v>
                </c:pt>
                <c:pt idx="48">
                  <c:v>7</c:v>
                </c:pt>
                <c:pt idx="49">
                  <c:v>6.7</c:v>
                </c:pt>
                <c:pt idx="50">
                  <c:v>8.3000000000000007</c:v>
                </c:pt>
                <c:pt idx="51">
                  <c:v>6.3</c:v>
                </c:pt>
                <c:pt idx="52">
                  <c:v>7.1</c:v>
                </c:pt>
                <c:pt idx="53">
                  <c:v>7.2</c:v>
                </c:pt>
                <c:pt idx="54">
                  <c:v>6.4</c:v>
                </c:pt>
                <c:pt idx="55">
                  <c:v>5.6</c:v>
                </c:pt>
                <c:pt idx="56">
                  <c:v>6.8</c:v>
                </c:pt>
                <c:pt idx="57">
                  <c:v>9</c:v>
                </c:pt>
                <c:pt idx="58">
                  <c:v>10.8</c:v>
                </c:pt>
                <c:pt idx="59">
                  <c:v>9.1</c:v>
                </c:pt>
                <c:pt idx="60">
                  <c:v>7.4</c:v>
                </c:pt>
                <c:pt idx="61">
                  <c:v>6</c:v>
                </c:pt>
                <c:pt idx="62">
                  <c:v>7.7</c:v>
                </c:pt>
                <c:pt idx="63">
                  <c:v>7.2</c:v>
                </c:pt>
                <c:pt idx="64">
                  <c:v>8.4</c:v>
                </c:pt>
                <c:pt idx="65">
                  <c:v>8.4</c:v>
                </c:pt>
                <c:pt idx="66">
                  <c:v>9</c:v>
                </c:pt>
                <c:pt idx="67">
                  <c:v>8.5</c:v>
                </c:pt>
                <c:pt idx="68">
                  <c:v>6.3</c:v>
                </c:pt>
                <c:pt idx="69">
                  <c:v>7.5</c:v>
                </c:pt>
                <c:pt idx="70">
                  <c:v>8.5</c:v>
                </c:pt>
                <c:pt idx="71">
                  <c:v>10.4</c:v>
                </c:pt>
                <c:pt idx="72">
                  <c:v>10</c:v>
                </c:pt>
                <c:pt idx="73">
                  <c:v>7.9</c:v>
                </c:pt>
                <c:pt idx="74">
                  <c:v>7.2</c:v>
                </c:pt>
                <c:pt idx="75">
                  <c:v>8.8000000000000007</c:v>
                </c:pt>
                <c:pt idx="76">
                  <c:v>10.1</c:v>
                </c:pt>
                <c:pt idx="77">
                  <c:v>9</c:v>
                </c:pt>
                <c:pt idx="78">
                  <c:v>6.2</c:v>
                </c:pt>
                <c:pt idx="79">
                  <c:v>6.1</c:v>
                </c:pt>
                <c:pt idx="80">
                  <c:v>7.3</c:v>
                </c:pt>
                <c:pt idx="81">
                  <c:v>9.1</c:v>
                </c:pt>
                <c:pt idx="82">
                  <c:v>8.1999999999999993</c:v>
                </c:pt>
                <c:pt idx="83">
                  <c:v>7.5</c:v>
                </c:pt>
                <c:pt idx="84">
                  <c:v>7.9</c:v>
                </c:pt>
                <c:pt idx="85">
                  <c:v>9.6</c:v>
                </c:pt>
                <c:pt idx="86">
                  <c:v>10.199999999999999</c:v>
                </c:pt>
                <c:pt idx="87">
                  <c:v>10.1</c:v>
                </c:pt>
                <c:pt idx="88">
                  <c:v>8.9</c:v>
                </c:pt>
                <c:pt idx="89">
                  <c:v>8.4</c:v>
                </c:pt>
                <c:pt idx="90">
                  <c:v>7</c:v>
                </c:pt>
                <c:pt idx="91">
                  <c:v>7.9</c:v>
                </c:pt>
                <c:pt idx="92">
                  <c:v>8.1999999999999993</c:v>
                </c:pt>
                <c:pt idx="93">
                  <c:v>7.7</c:v>
                </c:pt>
                <c:pt idx="94">
                  <c:v>8.4</c:v>
                </c:pt>
                <c:pt idx="95">
                  <c:v>6</c:v>
                </c:pt>
                <c:pt idx="96">
                  <c:v>5.9</c:v>
                </c:pt>
                <c:pt idx="97">
                  <c:v>6.3</c:v>
                </c:pt>
                <c:pt idx="98">
                  <c:v>7</c:v>
                </c:pt>
                <c:pt idx="99">
                  <c:v>7.6</c:v>
                </c:pt>
                <c:pt idx="100">
                  <c:v>7.6</c:v>
                </c:pt>
                <c:pt idx="101">
                  <c:v>7.3</c:v>
                </c:pt>
                <c:pt idx="102">
                  <c:v>7.5</c:v>
                </c:pt>
                <c:pt idx="103">
                  <c:v>7.9</c:v>
                </c:pt>
                <c:pt idx="104">
                  <c:v>8.6999999999999993</c:v>
                </c:pt>
                <c:pt idx="105">
                  <c:v>8.9</c:v>
                </c:pt>
                <c:pt idx="106">
                  <c:v>9.1</c:v>
                </c:pt>
                <c:pt idx="107">
                  <c:v>8.9</c:v>
                </c:pt>
                <c:pt idx="108">
                  <c:v>8.9</c:v>
                </c:pt>
                <c:pt idx="109">
                  <c:v>8.1</c:v>
                </c:pt>
                <c:pt idx="110">
                  <c:v>7.8</c:v>
                </c:pt>
                <c:pt idx="111">
                  <c:v>8.3000000000000007</c:v>
                </c:pt>
                <c:pt idx="112">
                  <c:v>8.5</c:v>
                </c:pt>
                <c:pt idx="113">
                  <c:v>8.3000000000000007</c:v>
                </c:pt>
                <c:pt idx="114">
                  <c:v>9.4</c:v>
                </c:pt>
                <c:pt idx="115">
                  <c:v>8.9</c:v>
                </c:pt>
                <c:pt idx="116">
                  <c:v>7.9</c:v>
                </c:pt>
                <c:pt idx="117">
                  <c:v>7.9</c:v>
                </c:pt>
                <c:pt idx="118">
                  <c:v>8.6999999999999993</c:v>
                </c:pt>
                <c:pt idx="119">
                  <c:v>9.1</c:v>
                </c:pt>
                <c:pt idx="120">
                  <c:v>9.1</c:v>
                </c:pt>
              </c:numCache>
            </c:numRef>
          </c:val>
          <c:smooth val="0"/>
          <c:extLst>
            <c:ext xmlns:c16="http://schemas.microsoft.com/office/drawing/2014/chart" uri="{C3380CC4-5D6E-409C-BE32-E72D297353CC}">
              <c16:uniqueId val="{00000000-1B38-4E12-9876-876210AFBBA9}"/>
            </c:ext>
          </c:extLst>
        </c:ser>
        <c:ser>
          <c:idx val="1"/>
          <c:order val="1"/>
          <c:tx>
            <c:strRef>
              <c:f>Sheet1!$C$1</c:f>
              <c:strCache>
                <c:ptCount val="1"/>
                <c:pt idx="0">
                  <c:v>Serious attempt</c:v>
                </c:pt>
              </c:strCache>
            </c:strRef>
          </c:tx>
          <c:spPr>
            <a:ln>
              <a:solidFill>
                <a:srgbClr val="2E2F86"/>
              </a:solidFill>
            </a:ln>
          </c:spPr>
          <c:marker>
            <c:symbol val="none"/>
          </c:marker>
          <c:cat>
            <c:numRef>
              <c:f>Sheet1!$A$2:$A$122</c:f>
              <c:numCache>
                <c:formatCode>mmm\-yy</c:formatCode>
                <c:ptCount val="121"/>
                <c:pt idx="0">
                  <c:v>41852</c:v>
                </c:pt>
                <c:pt idx="1">
                  <c:v>41883</c:v>
                </c:pt>
                <c:pt idx="2">
                  <c:v>41913</c:v>
                </c:pt>
                <c:pt idx="3">
                  <c:v>41944</c:v>
                </c:pt>
                <c:pt idx="4">
                  <c:v>41974</c:v>
                </c:pt>
                <c:pt idx="5">
                  <c:v>42005</c:v>
                </c:pt>
                <c:pt idx="6">
                  <c:v>42036</c:v>
                </c:pt>
                <c:pt idx="7">
                  <c:v>42064</c:v>
                </c:pt>
                <c:pt idx="8">
                  <c:v>42095</c:v>
                </c:pt>
                <c:pt idx="9">
                  <c:v>42125</c:v>
                </c:pt>
                <c:pt idx="10">
                  <c:v>42156</c:v>
                </c:pt>
                <c:pt idx="11">
                  <c:v>42186</c:v>
                </c:pt>
                <c:pt idx="12">
                  <c:v>42217</c:v>
                </c:pt>
                <c:pt idx="13">
                  <c:v>42248</c:v>
                </c:pt>
                <c:pt idx="14">
                  <c:v>42278</c:v>
                </c:pt>
                <c:pt idx="15">
                  <c:v>42309</c:v>
                </c:pt>
                <c:pt idx="16">
                  <c:v>42339</c:v>
                </c:pt>
                <c:pt idx="17">
                  <c:v>42370</c:v>
                </c:pt>
                <c:pt idx="18">
                  <c:v>42401</c:v>
                </c:pt>
                <c:pt idx="19">
                  <c:v>42430</c:v>
                </c:pt>
                <c:pt idx="20">
                  <c:v>42461</c:v>
                </c:pt>
                <c:pt idx="21">
                  <c:v>42491</c:v>
                </c:pt>
                <c:pt idx="22">
                  <c:v>42522</c:v>
                </c:pt>
                <c:pt idx="23">
                  <c:v>42552</c:v>
                </c:pt>
                <c:pt idx="24">
                  <c:v>42583</c:v>
                </c:pt>
                <c:pt idx="25">
                  <c:v>42614</c:v>
                </c:pt>
                <c:pt idx="26">
                  <c:v>42644</c:v>
                </c:pt>
                <c:pt idx="27">
                  <c:v>42675</c:v>
                </c:pt>
                <c:pt idx="28">
                  <c:v>42705</c:v>
                </c:pt>
                <c:pt idx="29">
                  <c:v>42736</c:v>
                </c:pt>
                <c:pt idx="30">
                  <c:v>42767</c:v>
                </c:pt>
                <c:pt idx="31">
                  <c:v>42795</c:v>
                </c:pt>
                <c:pt idx="32">
                  <c:v>42826</c:v>
                </c:pt>
                <c:pt idx="33">
                  <c:v>42856</c:v>
                </c:pt>
                <c:pt idx="34">
                  <c:v>42887</c:v>
                </c:pt>
                <c:pt idx="35">
                  <c:v>42917</c:v>
                </c:pt>
                <c:pt idx="36">
                  <c:v>42948</c:v>
                </c:pt>
                <c:pt idx="37">
                  <c:v>42979</c:v>
                </c:pt>
                <c:pt idx="38">
                  <c:v>43009</c:v>
                </c:pt>
                <c:pt idx="39">
                  <c:v>43040</c:v>
                </c:pt>
                <c:pt idx="40">
                  <c:v>43070</c:v>
                </c:pt>
                <c:pt idx="41">
                  <c:v>43101</c:v>
                </c:pt>
                <c:pt idx="42">
                  <c:v>43132</c:v>
                </c:pt>
                <c:pt idx="43">
                  <c:v>43160</c:v>
                </c:pt>
                <c:pt idx="44">
                  <c:v>43191</c:v>
                </c:pt>
                <c:pt idx="45">
                  <c:v>43221</c:v>
                </c:pt>
                <c:pt idx="46">
                  <c:v>43252</c:v>
                </c:pt>
                <c:pt idx="47">
                  <c:v>43282</c:v>
                </c:pt>
                <c:pt idx="48">
                  <c:v>43313</c:v>
                </c:pt>
                <c:pt idx="49">
                  <c:v>43344</c:v>
                </c:pt>
                <c:pt idx="50">
                  <c:v>43374</c:v>
                </c:pt>
                <c:pt idx="51">
                  <c:v>43405</c:v>
                </c:pt>
                <c:pt idx="52">
                  <c:v>43435</c:v>
                </c:pt>
                <c:pt idx="53">
                  <c:v>43466</c:v>
                </c:pt>
                <c:pt idx="54">
                  <c:v>43497</c:v>
                </c:pt>
                <c:pt idx="55">
                  <c:v>43525</c:v>
                </c:pt>
                <c:pt idx="56">
                  <c:v>43556</c:v>
                </c:pt>
                <c:pt idx="57">
                  <c:v>43586</c:v>
                </c:pt>
                <c:pt idx="58">
                  <c:v>43617</c:v>
                </c:pt>
                <c:pt idx="59">
                  <c:v>43647</c:v>
                </c:pt>
                <c:pt idx="60">
                  <c:v>43678</c:v>
                </c:pt>
                <c:pt idx="61">
                  <c:v>43709</c:v>
                </c:pt>
                <c:pt idx="62">
                  <c:v>43739</c:v>
                </c:pt>
                <c:pt idx="63">
                  <c:v>43770</c:v>
                </c:pt>
                <c:pt idx="64">
                  <c:v>43800</c:v>
                </c:pt>
                <c:pt idx="65">
                  <c:v>43831</c:v>
                </c:pt>
                <c:pt idx="66">
                  <c:v>43862</c:v>
                </c:pt>
                <c:pt idx="67">
                  <c:v>43922</c:v>
                </c:pt>
                <c:pt idx="68">
                  <c:v>43952</c:v>
                </c:pt>
                <c:pt idx="69">
                  <c:v>43983</c:v>
                </c:pt>
                <c:pt idx="70">
                  <c:v>44013</c:v>
                </c:pt>
                <c:pt idx="71">
                  <c:v>44044</c:v>
                </c:pt>
                <c:pt idx="72">
                  <c:v>44075</c:v>
                </c:pt>
                <c:pt idx="73">
                  <c:v>44105</c:v>
                </c:pt>
                <c:pt idx="74">
                  <c:v>44136</c:v>
                </c:pt>
                <c:pt idx="75">
                  <c:v>44166</c:v>
                </c:pt>
                <c:pt idx="76">
                  <c:v>44197</c:v>
                </c:pt>
                <c:pt idx="77">
                  <c:v>44228</c:v>
                </c:pt>
                <c:pt idx="78">
                  <c:v>44256</c:v>
                </c:pt>
                <c:pt idx="79">
                  <c:v>44287</c:v>
                </c:pt>
                <c:pt idx="80">
                  <c:v>44317</c:v>
                </c:pt>
                <c:pt idx="81">
                  <c:v>44348</c:v>
                </c:pt>
                <c:pt idx="82">
                  <c:v>44378</c:v>
                </c:pt>
                <c:pt idx="83">
                  <c:v>44409</c:v>
                </c:pt>
                <c:pt idx="84">
                  <c:v>44440</c:v>
                </c:pt>
                <c:pt idx="85">
                  <c:v>44470</c:v>
                </c:pt>
                <c:pt idx="86">
                  <c:v>44501</c:v>
                </c:pt>
                <c:pt idx="87">
                  <c:v>44531</c:v>
                </c:pt>
                <c:pt idx="88">
                  <c:v>44562</c:v>
                </c:pt>
                <c:pt idx="89">
                  <c:v>44593</c:v>
                </c:pt>
                <c:pt idx="90">
                  <c:v>44621</c:v>
                </c:pt>
                <c:pt idx="91">
                  <c:v>44652</c:v>
                </c:pt>
                <c:pt idx="92">
                  <c:v>44713</c:v>
                </c:pt>
                <c:pt idx="93">
                  <c:v>44774</c:v>
                </c:pt>
                <c:pt idx="94">
                  <c:v>44835</c:v>
                </c:pt>
                <c:pt idx="95">
                  <c:v>44927</c:v>
                </c:pt>
                <c:pt idx="96">
                  <c:v>44958</c:v>
                </c:pt>
                <c:pt idx="97">
                  <c:v>44986</c:v>
                </c:pt>
                <c:pt idx="98">
                  <c:v>45017</c:v>
                </c:pt>
                <c:pt idx="99">
                  <c:v>45047</c:v>
                </c:pt>
                <c:pt idx="100">
                  <c:v>45078</c:v>
                </c:pt>
                <c:pt idx="101">
                  <c:v>45139</c:v>
                </c:pt>
                <c:pt idx="102">
                  <c:v>45200</c:v>
                </c:pt>
                <c:pt idx="103">
                  <c:v>45261</c:v>
                </c:pt>
                <c:pt idx="104">
                  <c:v>45292</c:v>
                </c:pt>
                <c:pt idx="105">
                  <c:v>45323</c:v>
                </c:pt>
                <c:pt idx="106">
                  <c:v>45352</c:v>
                </c:pt>
                <c:pt idx="107">
                  <c:v>45383</c:v>
                </c:pt>
                <c:pt idx="108">
                  <c:v>45444</c:v>
                </c:pt>
                <c:pt idx="109">
                  <c:v>45505</c:v>
                </c:pt>
                <c:pt idx="110">
                  <c:v>45566</c:v>
                </c:pt>
                <c:pt idx="111">
                  <c:v>45627</c:v>
                </c:pt>
                <c:pt idx="112">
                  <c:v>45658</c:v>
                </c:pt>
                <c:pt idx="113">
                  <c:v>45689</c:v>
                </c:pt>
                <c:pt idx="114">
                  <c:v>45717</c:v>
                </c:pt>
                <c:pt idx="115">
                  <c:v>45748</c:v>
                </c:pt>
                <c:pt idx="116">
                  <c:v>45809</c:v>
                </c:pt>
                <c:pt idx="117">
                  <c:v>45870</c:v>
                </c:pt>
                <c:pt idx="118">
                  <c:v>45931</c:v>
                </c:pt>
                <c:pt idx="119">
                  <c:v>45992</c:v>
                </c:pt>
                <c:pt idx="120">
                  <c:v>46054</c:v>
                </c:pt>
              </c:numCache>
            </c:numRef>
          </c:cat>
          <c:val>
            <c:numRef>
              <c:f>Sheet1!$C$2:$C$122</c:f>
              <c:numCache>
                <c:formatCode>General</c:formatCode>
                <c:ptCount val="121"/>
                <c:pt idx="0">
                  <c:v>8.4</c:v>
                </c:pt>
                <c:pt idx="1">
                  <c:v>5.9</c:v>
                </c:pt>
                <c:pt idx="2">
                  <c:v>7.8</c:v>
                </c:pt>
                <c:pt idx="3">
                  <c:v>9.6</c:v>
                </c:pt>
                <c:pt idx="4">
                  <c:v>10.4</c:v>
                </c:pt>
                <c:pt idx="5">
                  <c:v>10.4</c:v>
                </c:pt>
                <c:pt idx="6">
                  <c:v>11.3</c:v>
                </c:pt>
                <c:pt idx="7">
                  <c:v>12.7</c:v>
                </c:pt>
                <c:pt idx="8">
                  <c:v>15.8</c:v>
                </c:pt>
                <c:pt idx="9">
                  <c:v>10.7</c:v>
                </c:pt>
                <c:pt idx="10">
                  <c:v>15.7</c:v>
                </c:pt>
                <c:pt idx="11">
                  <c:v>11.5</c:v>
                </c:pt>
                <c:pt idx="12">
                  <c:v>16.8</c:v>
                </c:pt>
                <c:pt idx="13">
                  <c:v>11.9</c:v>
                </c:pt>
                <c:pt idx="14">
                  <c:v>16.100000000000001</c:v>
                </c:pt>
                <c:pt idx="15">
                  <c:v>14.4</c:v>
                </c:pt>
                <c:pt idx="16">
                  <c:v>15</c:v>
                </c:pt>
                <c:pt idx="17">
                  <c:v>10.9</c:v>
                </c:pt>
                <c:pt idx="18">
                  <c:v>10.1</c:v>
                </c:pt>
                <c:pt idx="19">
                  <c:v>10.3</c:v>
                </c:pt>
                <c:pt idx="20">
                  <c:v>12.8</c:v>
                </c:pt>
                <c:pt idx="21">
                  <c:v>15.9</c:v>
                </c:pt>
                <c:pt idx="22">
                  <c:v>14.5</c:v>
                </c:pt>
                <c:pt idx="23">
                  <c:v>14.9</c:v>
                </c:pt>
                <c:pt idx="24">
                  <c:v>10</c:v>
                </c:pt>
                <c:pt idx="25">
                  <c:v>11.4</c:v>
                </c:pt>
                <c:pt idx="26">
                  <c:v>10.7</c:v>
                </c:pt>
                <c:pt idx="27">
                  <c:v>13.1</c:v>
                </c:pt>
                <c:pt idx="28">
                  <c:v>10.9</c:v>
                </c:pt>
                <c:pt idx="29">
                  <c:v>12.2</c:v>
                </c:pt>
                <c:pt idx="30">
                  <c:v>12</c:v>
                </c:pt>
                <c:pt idx="31">
                  <c:v>12.1</c:v>
                </c:pt>
                <c:pt idx="32">
                  <c:v>9.1</c:v>
                </c:pt>
                <c:pt idx="33">
                  <c:v>5.8</c:v>
                </c:pt>
                <c:pt idx="34">
                  <c:v>10</c:v>
                </c:pt>
                <c:pt idx="35">
                  <c:v>10.199999999999999</c:v>
                </c:pt>
                <c:pt idx="36">
                  <c:v>9.4</c:v>
                </c:pt>
                <c:pt idx="37">
                  <c:v>5.9</c:v>
                </c:pt>
                <c:pt idx="38">
                  <c:v>11.1</c:v>
                </c:pt>
                <c:pt idx="39">
                  <c:v>14.7</c:v>
                </c:pt>
                <c:pt idx="40">
                  <c:v>13.8</c:v>
                </c:pt>
                <c:pt idx="41">
                  <c:v>8.4</c:v>
                </c:pt>
                <c:pt idx="42">
                  <c:v>5.3</c:v>
                </c:pt>
                <c:pt idx="43">
                  <c:v>4.5</c:v>
                </c:pt>
                <c:pt idx="44">
                  <c:v>5.7</c:v>
                </c:pt>
                <c:pt idx="45">
                  <c:v>12.6</c:v>
                </c:pt>
                <c:pt idx="46">
                  <c:v>15.6</c:v>
                </c:pt>
                <c:pt idx="47">
                  <c:v>11.5</c:v>
                </c:pt>
                <c:pt idx="48">
                  <c:v>8.1999999999999993</c:v>
                </c:pt>
                <c:pt idx="49">
                  <c:v>6.5</c:v>
                </c:pt>
                <c:pt idx="50">
                  <c:v>13</c:v>
                </c:pt>
                <c:pt idx="51">
                  <c:v>16.100000000000001</c:v>
                </c:pt>
                <c:pt idx="52">
                  <c:v>18.3</c:v>
                </c:pt>
                <c:pt idx="53">
                  <c:v>18.3</c:v>
                </c:pt>
                <c:pt idx="54">
                  <c:v>12.9</c:v>
                </c:pt>
                <c:pt idx="55">
                  <c:v>12.1</c:v>
                </c:pt>
                <c:pt idx="56">
                  <c:v>13.2</c:v>
                </c:pt>
                <c:pt idx="57">
                  <c:v>16.899999999999999</c:v>
                </c:pt>
                <c:pt idx="58">
                  <c:v>17.8</c:v>
                </c:pt>
                <c:pt idx="59">
                  <c:v>14.2</c:v>
                </c:pt>
                <c:pt idx="60">
                  <c:v>12.7</c:v>
                </c:pt>
                <c:pt idx="61">
                  <c:v>11.5</c:v>
                </c:pt>
                <c:pt idx="62">
                  <c:v>16.399999999999999</c:v>
                </c:pt>
                <c:pt idx="63">
                  <c:v>14</c:v>
                </c:pt>
                <c:pt idx="64">
                  <c:v>18.5</c:v>
                </c:pt>
                <c:pt idx="65">
                  <c:v>14.2</c:v>
                </c:pt>
                <c:pt idx="66">
                  <c:v>13.7</c:v>
                </c:pt>
                <c:pt idx="67">
                  <c:v>11.2</c:v>
                </c:pt>
                <c:pt idx="68">
                  <c:v>9.1999999999999993</c:v>
                </c:pt>
                <c:pt idx="69">
                  <c:v>14.5</c:v>
                </c:pt>
                <c:pt idx="70">
                  <c:v>15</c:v>
                </c:pt>
                <c:pt idx="71">
                  <c:v>16.600000000000001</c:v>
                </c:pt>
                <c:pt idx="72">
                  <c:v>13.5</c:v>
                </c:pt>
                <c:pt idx="73">
                  <c:v>11.8</c:v>
                </c:pt>
                <c:pt idx="74">
                  <c:v>11.9</c:v>
                </c:pt>
                <c:pt idx="75">
                  <c:v>17.2</c:v>
                </c:pt>
                <c:pt idx="76">
                  <c:v>18.3</c:v>
                </c:pt>
                <c:pt idx="77">
                  <c:v>18.399999999999999</c:v>
                </c:pt>
                <c:pt idx="78">
                  <c:v>11</c:v>
                </c:pt>
                <c:pt idx="79">
                  <c:v>12.8</c:v>
                </c:pt>
                <c:pt idx="80">
                  <c:v>12.5</c:v>
                </c:pt>
                <c:pt idx="81">
                  <c:v>15.7</c:v>
                </c:pt>
                <c:pt idx="82">
                  <c:v>12</c:v>
                </c:pt>
                <c:pt idx="83">
                  <c:v>11.4</c:v>
                </c:pt>
                <c:pt idx="84">
                  <c:v>12</c:v>
                </c:pt>
                <c:pt idx="85">
                  <c:v>13.9</c:v>
                </c:pt>
                <c:pt idx="86">
                  <c:v>14.2</c:v>
                </c:pt>
                <c:pt idx="87">
                  <c:v>14.2</c:v>
                </c:pt>
                <c:pt idx="88">
                  <c:v>13.8</c:v>
                </c:pt>
                <c:pt idx="89">
                  <c:v>13</c:v>
                </c:pt>
                <c:pt idx="90">
                  <c:v>13</c:v>
                </c:pt>
                <c:pt idx="91">
                  <c:v>13.1</c:v>
                </c:pt>
                <c:pt idx="92">
                  <c:v>12.8</c:v>
                </c:pt>
                <c:pt idx="93">
                  <c:v>13.6</c:v>
                </c:pt>
                <c:pt idx="94">
                  <c:v>16.2</c:v>
                </c:pt>
                <c:pt idx="95">
                  <c:v>11.3</c:v>
                </c:pt>
                <c:pt idx="96">
                  <c:v>10</c:v>
                </c:pt>
                <c:pt idx="97">
                  <c:v>7.7</c:v>
                </c:pt>
                <c:pt idx="98">
                  <c:v>10</c:v>
                </c:pt>
                <c:pt idx="99">
                  <c:v>10.4</c:v>
                </c:pt>
                <c:pt idx="100">
                  <c:v>10.9</c:v>
                </c:pt>
                <c:pt idx="101">
                  <c:v>9.1</c:v>
                </c:pt>
                <c:pt idx="102">
                  <c:v>10.8</c:v>
                </c:pt>
                <c:pt idx="103">
                  <c:v>11.6</c:v>
                </c:pt>
                <c:pt idx="104">
                  <c:v>14.3</c:v>
                </c:pt>
                <c:pt idx="105">
                  <c:v>14.8</c:v>
                </c:pt>
                <c:pt idx="106">
                  <c:v>14.8</c:v>
                </c:pt>
                <c:pt idx="107">
                  <c:v>11.6</c:v>
                </c:pt>
                <c:pt idx="108">
                  <c:v>12.9</c:v>
                </c:pt>
                <c:pt idx="109">
                  <c:v>13.5</c:v>
                </c:pt>
                <c:pt idx="110">
                  <c:v>11.8</c:v>
                </c:pt>
                <c:pt idx="111">
                  <c:v>13</c:v>
                </c:pt>
                <c:pt idx="112">
                  <c:v>13.4</c:v>
                </c:pt>
                <c:pt idx="113">
                  <c:v>13.8</c:v>
                </c:pt>
                <c:pt idx="114">
                  <c:v>15.8</c:v>
                </c:pt>
                <c:pt idx="115">
                  <c:v>15.6</c:v>
                </c:pt>
                <c:pt idx="116">
                  <c:v>13.6</c:v>
                </c:pt>
                <c:pt idx="117">
                  <c:v>9.6</c:v>
                </c:pt>
                <c:pt idx="118">
                  <c:v>12.9</c:v>
                </c:pt>
                <c:pt idx="119">
                  <c:v>16.3</c:v>
                </c:pt>
                <c:pt idx="120">
                  <c:v>14.7</c:v>
                </c:pt>
              </c:numCache>
            </c:numRef>
          </c:val>
          <c:smooth val="0"/>
          <c:extLst>
            <c:ext xmlns:c16="http://schemas.microsoft.com/office/drawing/2014/chart" uri="{C3380CC4-5D6E-409C-BE32-E72D297353CC}">
              <c16:uniqueId val="{00000001-1B38-4E12-9876-876210AFBBA9}"/>
            </c:ext>
          </c:extLst>
        </c:ser>
        <c:dLbls>
          <c:showLegendKey val="0"/>
          <c:showVal val="0"/>
          <c:showCatName val="0"/>
          <c:showSerName val="0"/>
          <c:showPercent val="0"/>
          <c:showBubbleSize val="0"/>
        </c:dLbls>
        <c:smooth val="0"/>
        <c:axId val="545062624"/>
        <c:axId val="1"/>
      </c:lineChart>
      <c:dateAx>
        <c:axId val="545062624"/>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max val="50"/>
        </c:scaling>
        <c:delete val="0"/>
        <c:axPos val="l"/>
        <c:title>
          <c:tx>
            <c:rich>
              <a:bodyPr/>
              <a:lstStyle/>
              <a:p>
                <a:pPr>
                  <a:defRPr sz="1049" b="0" i="0" u="none" strike="noStrike" baseline="0">
                    <a:solidFill>
                      <a:srgbClr val="000000"/>
                    </a:solidFill>
                    <a:latin typeface="Corbel"/>
                    <a:ea typeface="Corbel"/>
                    <a:cs typeface="Corbel"/>
                  </a:defRPr>
                </a:pPr>
                <a:r>
                  <a:rPr lang="en-GB" dirty="0"/>
                  <a:t>% of risky drinkers making attempts to cut down in past 12 months who used  support (3-month moving average)</a:t>
                </a:r>
              </a:p>
            </c:rich>
          </c:tx>
          <c:layout>
            <c:manualLayout>
              <c:xMode val="edge"/>
              <c:yMode val="edge"/>
              <c:x val="2.3431128912354163E-2"/>
              <c:y val="9.2631509296632053E-2"/>
            </c:manualLayout>
          </c:layout>
          <c:overlay val="0"/>
        </c:title>
        <c:numFmt formatCode="0" sourceLinked="0"/>
        <c:majorTickMark val="out"/>
        <c:minorTickMark val="none"/>
        <c:tickLblPos val="nextTo"/>
        <c:txPr>
          <a:bodyPr rot="0" vert="horz"/>
          <a:lstStyle/>
          <a:p>
            <a:pPr>
              <a:defRPr/>
            </a:pPr>
            <a:endParaRPr lang="en-US"/>
          </a:p>
        </c:txPr>
        <c:crossAx val="545062624"/>
        <c:crosses val="autoZero"/>
        <c:crossBetween val="between"/>
        <c:majorUnit val="10"/>
      </c:valAx>
      <c:spPr>
        <a:noFill/>
        <a:ln w="25368">
          <a:noFill/>
        </a:ln>
      </c:spPr>
    </c:plotArea>
    <c:legend>
      <c:legendPos val="r"/>
      <c:layout>
        <c:manualLayout>
          <c:xMode val="edge"/>
          <c:yMode val="edge"/>
          <c:x val="0.12310938563235149"/>
          <c:y val="1.4326232892314845E-3"/>
          <c:w val="0.38408294449304947"/>
          <c:h val="0.11901909052283459"/>
        </c:manualLayout>
      </c:layout>
      <c:overlay val="0"/>
    </c:legend>
    <c:plotVisOnly val="1"/>
    <c:dispBlanksAs val="gap"/>
    <c:showDLblsOverMax val="0"/>
  </c:chart>
  <c:txPr>
    <a:bodyPr/>
    <a:lstStyle/>
    <a:p>
      <a:pPr>
        <a:defRPr sz="104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616123547886534"/>
          <c:y val="3.2774670270863761E-2"/>
          <c:w val="0.85993183143773699"/>
          <c:h val="0.84192215816394278"/>
        </c:manualLayout>
      </c:layout>
      <c:lineChart>
        <c:grouping val="standard"/>
        <c:varyColors val="0"/>
        <c:ser>
          <c:idx val="2"/>
          <c:order val="0"/>
          <c:tx>
            <c:strRef>
              <c:f>Sheet1!$B$1</c:f>
              <c:strCache>
                <c:ptCount val="1"/>
                <c:pt idx="0">
                  <c:v>Any attempt</c:v>
                </c:pt>
              </c:strCache>
            </c:strRef>
          </c:tx>
          <c:spPr>
            <a:ln>
              <a:solidFill>
                <a:srgbClr val="E6007E"/>
              </a:solidFill>
            </a:ln>
          </c:spPr>
          <c:marker>
            <c:symbol val="none"/>
          </c:marker>
          <c:cat>
            <c:numRef>
              <c:f>Sheet1!$A$2:$A$50</c:f>
              <c:numCache>
                <c:formatCode>mmm\-yy</c:formatCode>
                <c:ptCount val="49"/>
                <c:pt idx="0">
                  <c:v>44075</c:v>
                </c:pt>
                <c:pt idx="1">
                  <c:v>44105</c:v>
                </c:pt>
                <c:pt idx="2">
                  <c:v>44136</c:v>
                </c:pt>
                <c:pt idx="3">
                  <c:v>44166</c:v>
                </c:pt>
                <c:pt idx="4">
                  <c:v>44197</c:v>
                </c:pt>
                <c:pt idx="5">
                  <c:v>44228</c:v>
                </c:pt>
                <c:pt idx="6">
                  <c:v>44256</c:v>
                </c:pt>
                <c:pt idx="7">
                  <c:v>44287</c:v>
                </c:pt>
                <c:pt idx="8">
                  <c:v>44317</c:v>
                </c:pt>
                <c:pt idx="9">
                  <c:v>44348</c:v>
                </c:pt>
                <c:pt idx="10">
                  <c:v>44378</c:v>
                </c:pt>
                <c:pt idx="11">
                  <c:v>44409</c:v>
                </c:pt>
                <c:pt idx="12">
                  <c:v>44440</c:v>
                </c:pt>
                <c:pt idx="13">
                  <c:v>44470</c:v>
                </c:pt>
                <c:pt idx="14">
                  <c:v>44501</c:v>
                </c:pt>
                <c:pt idx="15">
                  <c:v>44531</c:v>
                </c:pt>
                <c:pt idx="16">
                  <c:v>44562</c:v>
                </c:pt>
                <c:pt idx="17">
                  <c:v>44593</c:v>
                </c:pt>
                <c:pt idx="18">
                  <c:v>44621</c:v>
                </c:pt>
                <c:pt idx="19">
                  <c:v>44652</c:v>
                </c:pt>
                <c:pt idx="20">
                  <c:v>44713</c:v>
                </c:pt>
                <c:pt idx="21">
                  <c:v>44774</c:v>
                </c:pt>
                <c:pt idx="22">
                  <c:v>44835</c:v>
                </c:pt>
                <c:pt idx="23">
                  <c:v>44927</c:v>
                </c:pt>
                <c:pt idx="24">
                  <c:v>44958</c:v>
                </c:pt>
                <c:pt idx="25">
                  <c:v>44986</c:v>
                </c:pt>
                <c:pt idx="26">
                  <c:v>45017</c:v>
                </c:pt>
                <c:pt idx="27">
                  <c:v>45047</c:v>
                </c:pt>
                <c:pt idx="28">
                  <c:v>45078</c:v>
                </c:pt>
                <c:pt idx="29">
                  <c:v>45139</c:v>
                </c:pt>
                <c:pt idx="30">
                  <c:v>45200</c:v>
                </c:pt>
                <c:pt idx="31">
                  <c:v>45261</c:v>
                </c:pt>
                <c:pt idx="32">
                  <c:v>45292</c:v>
                </c:pt>
                <c:pt idx="33">
                  <c:v>45323</c:v>
                </c:pt>
                <c:pt idx="34">
                  <c:v>45352</c:v>
                </c:pt>
                <c:pt idx="35">
                  <c:v>45383</c:v>
                </c:pt>
                <c:pt idx="36">
                  <c:v>45444</c:v>
                </c:pt>
                <c:pt idx="37">
                  <c:v>45505</c:v>
                </c:pt>
                <c:pt idx="38">
                  <c:v>45566</c:v>
                </c:pt>
                <c:pt idx="39">
                  <c:v>45627</c:v>
                </c:pt>
                <c:pt idx="40">
                  <c:v>45658</c:v>
                </c:pt>
                <c:pt idx="41">
                  <c:v>45689</c:v>
                </c:pt>
                <c:pt idx="42">
                  <c:v>45717</c:v>
                </c:pt>
                <c:pt idx="43">
                  <c:v>45748</c:v>
                </c:pt>
                <c:pt idx="44">
                  <c:v>45809</c:v>
                </c:pt>
                <c:pt idx="45">
                  <c:v>45870</c:v>
                </c:pt>
                <c:pt idx="46">
                  <c:v>45931</c:v>
                </c:pt>
                <c:pt idx="47">
                  <c:v>45992</c:v>
                </c:pt>
                <c:pt idx="48">
                  <c:v>46054</c:v>
                </c:pt>
              </c:numCache>
            </c:numRef>
          </c:cat>
          <c:val>
            <c:numRef>
              <c:f>Sheet1!$B$2:$B$50</c:f>
              <c:numCache>
                <c:formatCode>General</c:formatCode>
                <c:ptCount val="49"/>
                <c:pt idx="0">
                  <c:v>26.7</c:v>
                </c:pt>
                <c:pt idx="1">
                  <c:v>25.3</c:v>
                </c:pt>
                <c:pt idx="2">
                  <c:v>23.3</c:v>
                </c:pt>
                <c:pt idx="3">
                  <c:v>23.9</c:v>
                </c:pt>
                <c:pt idx="4">
                  <c:v>25.1</c:v>
                </c:pt>
                <c:pt idx="5">
                  <c:v>25.1</c:v>
                </c:pt>
                <c:pt idx="6">
                  <c:v>23.9</c:v>
                </c:pt>
                <c:pt idx="7">
                  <c:v>23.6</c:v>
                </c:pt>
                <c:pt idx="8">
                  <c:v>23.6</c:v>
                </c:pt>
                <c:pt idx="9">
                  <c:v>26</c:v>
                </c:pt>
                <c:pt idx="10">
                  <c:v>27.9</c:v>
                </c:pt>
                <c:pt idx="11">
                  <c:v>30</c:v>
                </c:pt>
                <c:pt idx="12">
                  <c:v>31</c:v>
                </c:pt>
                <c:pt idx="13">
                  <c:v>31.5</c:v>
                </c:pt>
                <c:pt idx="14">
                  <c:v>31</c:v>
                </c:pt>
                <c:pt idx="15">
                  <c:v>30.7</c:v>
                </c:pt>
                <c:pt idx="16">
                  <c:v>29.4</c:v>
                </c:pt>
                <c:pt idx="17">
                  <c:v>27.7</c:v>
                </c:pt>
                <c:pt idx="18">
                  <c:v>25.8</c:v>
                </c:pt>
                <c:pt idx="19">
                  <c:v>27.7</c:v>
                </c:pt>
                <c:pt idx="20">
                  <c:v>31.8</c:v>
                </c:pt>
                <c:pt idx="21">
                  <c:v>31.2</c:v>
                </c:pt>
                <c:pt idx="22">
                  <c:v>28.8</c:v>
                </c:pt>
                <c:pt idx="23">
                  <c:v>26.9</c:v>
                </c:pt>
                <c:pt idx="24">
                  <c:v>27.2</c:v>
                </c:pt>
                <c:pt idx="25">
                  <c:v>28</c:v>
                </c:pt>
                <c:pt idx="26">
                  <c:v>28.1</c:v>
                </c:pt>
                <c:pt idx="27">
                  <c:v>29.1</c:v>
                </c:pt>
                <c:pt idx="28">
                  <c:v>31.9</c:v>
                </c:pt>
                <c:pt idx="29">
                  <c:v>34.799999999999997</c:v>
                </c:pt>
                <c:pt idx="30">
                  <c:v>34.299999999999997</c:v>
                </c:pt>
                <c:pt idx="31">
                  <c:v>37.9</c:v>
                </c:pt>
                <c:pt idx="32">
                  <c:v>37.200000000000003</c:v>
                </c:pt>
                <c:pt idx="33">
                  <c:v>36.700000000000003</c:v>
                </c:pt>
                <c:pt idx="34">
                  <c:v>35.9</c:v>
                </c:pt>
                <c:pt idx="35">
                  <c:v>37.799999999999997</c:v>
                </c:pt>
                <c:pt idx="36">
                  <c:v>39.1</c:v>
                </c:pt>
                <c:pt idx="37">
                  <c:v>37.1</c:v>
                </c:pt>
                <c:pt idx="38">
                  <c:v>35.5</c:v>
                </c:pt>
                <c:pt idx="39">
                  <c:v>36.9</c:v>
                </c:pt>
                <c:pt idx="40">
                  <c:v>38.5</c:v>
                </c:pt>
                <c:pt idx="41">
                  <c:v>39.4</c:v>
                </c:pt>
                <c:pt idx="42">
                  <c:v>39.299999999999997</c:v>
                </c:pt>
                <c:pt idx="43">
                  <c:v>39.1</c:v>
                </c:pt>
                <c:pt idx="44">
                  <c:v>42.6</c:v>
                </c:pt>
                <c:pt idx="45">
                  <c:v>41.3</c:v>
                </c:pt>
                <c:pt idx="46">
                  <c:v>39.6</c:v>
                </c:pt>
                <c:pt idx="47">
                  <c:v>43</c:v>
                </c:pt>
                <c:pt idx="48">
                  <c:v>44.8</c:v>
                </c:pt>
              </c:numCache>
            </c:numRef>
          </c:val>
          <c:smooth val="0"/>
          <c:extLst>
            <c:ext xmlns:c16="http://schemas.microsoft.com/office/drawing/2014/chart" uri="{C3380CC4-5D6E-409C-BE32-E72D297353CC}">
              <c16:uniqueId val="{00000000-A2E1-4611-AC79-CF1976BD39B3}"/>
            </c:ext>
          </c:extLst>
        </c:ser>
        <c:ser>
          <c:idx val="3"/>
          <c:order val="1"/>
          <c:tx>
            <c:strRef>
              <c:f>Sheet1!$C$1</c:f>
              <c:strCache>
                <c:ptCount val="1"/>
                <c:pt idx="0">
                  <c:v>Serious attempt</c:v>
                </c:pt>
              </c:strCache>
            </c:strRef>
          </c:tx>
          <c:spPr>
            <a:ln>
              <a:solidFill>
                <a:srgbClr val="2E2F86"/>
              </a:solidFill>
            </a:ln>
          </c:spPr>
          <c:marker>
            <c:symbol val="none"/>
          </c:marker>
          <c:cat>
            <c:numRef>
              <c:f>Sheet1!$A$2:$A$50</c:f>
              <c:numCache>
                <c:formatCode>mmm\-yy</c:formatCode>
                <c:ptCount val="49"/>
                <c:pt idx="0">
                  <c:v>44075</c:v>
                </c:pt>
                <c:pt idx="1">
                  <c:v>44105</c:v>
                </c:pt>
                <c:pt idx="2">
                  <c:v>44136</c:v>
                </c:pt>
                <c:pt idx="3">
                  <c:v>44166</c:v>
                </c:pt>
                <c:pt idx="4">
                  <c:v>44197</c:v>
                </c:pt>
                <c:pt idx="5">
                  <c:v>44228</c:v>
                </c:pt>
                <c:pt idx="6">
                  <c:v>44256</c:v>
                </c:pt>
                <c:pt idx="7">
                  <c:v>44287</c:v>
                </c:pt>
                <c:pt idx="8">
                  <c:v>44317</c:v>
                </c:pt>
                <c:pt idx="9">
                  <c:v>44348</c:v>
                </c:pt>
                <c:pt idx="10">
                  <c:v>44378</c:v>
                </c:pt>
                <c:pt idx="11">
                  <c:v>44409</c:v>
                </c:pt>
                <c:pt idx="12">
                  <c:v>44440</c:v>
                </c:pt>
                <c:pt idx="13">
                  <c:v>44470</c:v>
                </c:pt>
                <c:pt idx="14">
                  <c:v>44501</c:v>
                </c:pt>
                <c:pt idx="15">
                  <c:v>44531</c:v>
                </c:pt>
                <c:pt idx="16">
                  <c:v>44562</c:v>
                </c:pt>
                <c:pt idx="17">
                  <c:v>44593</c:v>
                </c:pt>
                <c:pt idx="18">
                  <c:v>44621</c:v>
                </c:pt>
                <c:pt idx="19">
                  <c:v>44652</c:v>
                </c:pt>
                <c:pt idx="20">
                  <c:v>44713</c:v>
                </c:pt>
                <c:pt idx="21">
                  <c:v>44774</c:v>
                </c:pt>
                <c:pt idx="22">
                  <c:v>44835</c:v>
                </c:pt>
                <c:pt idx="23">
                  <c:v>44927</c:v>
                </c:pt>
                <c:pt idx="24">
                  <c:v>44958</c:v>
                </c:pt>
                <c:pt idx="25">
                  <c:v>44986</c:v>
                </c:pt>
                <c:pt idx="26">
                  <c:v>45017</c:v>
                </c:pt>
                <c:pt idx="27">
                  <c:v>45047</c:v>
                </c:pt>
                <c:pt idx="28">
                  <c:v>45078</c:v>
                </c:pt>
                <c:pt idx="29">
                  <c:v>45139</c:v>
                </c:pt>
                <c:pt idx="30">
                  <c:v>45200</c:v>
                </c:pt>
                <c:pt idx="31">
                  <c:v>45261</c:v>
                </c:pt>
                <c:pt idx="32">
                  <c:v>45292</c:v>
                </c:pt>
                <c:pt idx="33">
                  <c:v>45323</c:v>
                </c:pt>
                <c:pt idx="34">
                  <c:v>45352</c:v>
                </c:pt>
                <c:pt idx="35">
                  <c:v>45383</c:v>
                </c:pt>
                <c:pt idx="36">
                  <c:v>45444</c:v>
                </c:pt>
                <c:pt idx="37">
                  <c:v>45505</c:v>
                </c:pt>
                <c:pt idx="38">
                  <c:v>45566</c:v>
                </c:pt>
                <c:pt idx="39">
                  <c:v>45627</c:v>
                </c:pt>
                <c:pt idx="40">
                  <c:v>45658</c:v>
                </c:pt>
                <c:pt idx="41">
                  <c:v>45689</c:v>
                </c:pt>
                <c:pt idx="42">
                  <c:v>45717</c:v>
                </c:pt>
                <c:pt idx="43">
                  <c:v>45748</c:v>
                </c:pt>
                <c:pt idx="44">
                  <c:v>45809</c:v>
                </c:pt>
                <c:pt idx="45">
                  <c:v>45870</c:v>
                </c:pt>
                <c:pt idx="46">
                  <c:v>45931</c:v>
                </c:pt>
                <c:pt idx="47">
                  <c:v>45992</c:v>
                </c:pt>
                <c:pt idx="48">
                  <c:v>46054</c:v>
                </c:pt>
              </c:numCache>
            </c:numRef>
          </c:cat>
          <c:val>
            <c:numRef>
              <c:f>Sheet1!$C$2:$C$50</c:f>
              <c:numCache>
                <c:formatCode>General</c:formatCode>
                <c:ptCount val="49"/>
                <c:pt idx="0">
                  <c:v>31.4</c:v>
                </c:pt>
                <c:pt idx="1">
                  <c:v>32.9</c:v>
                </c:pt>
                <c:pt idx="2">
                  <c:v>31.3</c:v>
                </c:pt>
                <c:pt idx="3">
                  <c:v>38.700000000000003</c:v>
                </c:pt>
                <c:pt idx="4">
                  <c:v>37.200000000000003</c:v>
                </c:pt>
                <c:pt idx="5">
                  <c:v>39.700000000000003</c:v>
                </c:pt>
                <c:pt idx="6">
                  <c:v>32.200000000000003</c:v>
                </c:pt>
                <c:pt idx="7">
                  <c:v>31.8</c:v>
                </c:pt>
                <c:pt idx="8">
                  <c:v>30.3</c:v>
                </c:pt>
                <c:pt idx="9">
                  <c:v>33.799999999999997</c:v>
                </c:pt>
                <c:pt idx="10">
                  <c:v>33.5</c:v>
                </c:pt>
                <c:pt idx="11">
                  <c:v>33.4</c:v>
                </c:pt>
                <c:pt idx="12">
                  <c:v>33.5</c:v>
                </c:pt>
                <c:pt idx="13">
                  <c:v>35.5</c:v>
                </c:pt>
                <c:pt idx="14">
                  <c:v>35.700000000000003</c:v>
                </c:pt>
                <c:pt idx="15">
                  <c:v>35.5</c:v>
                </c:pt>
                <c:pt idx="16">
                  <c:v>35.4</c:v>
                </c:pt>
                <c:pt idx="17">
                  <c:v>34</c:v>
                </c:pt>
                <c:pt idx="18">
                  <c:v>34.700000000000003</c:v>
                </c:pt>
                <c:pt idx="19">
                  <c:v>35</c:v>
                </c:pt>
                <c:pt idx="20">
                  <c:v>36.5</c:v>
                </c:pt>
                <c:pt idx="21">
                  <c:v>35.9</c:v>
                </c:pt>
                <c:pt idx="22">
                  <c:v>33.700000000000003</c:v>
                </c:pt>
                <c:pt idx="23">
                  <c:v>32.4</c:v>
                </c:pt>
                <c:pt idx="24">
                  <c:v>31</c:v>
                </c:pt>
                <c:pt idx="25">
                  <c:v>31.4</c:v>
                </c:pt>
                <c:pt idx="26">
                  <c:v>34.200000000000003</c:v>
                </c:pt>
                <c:pt idx="27">
                  <c:v>38.5</c:v>
                </c:pt>
                <c:pt idx="28">
                  <c:v>39.700000000000003</c:v>
                </c:pt>
                <c:pt idx="29">
                  <c:v>38.4</c:v>
                </c:pt>
                <c:pt idx="30">
                  <c:v>39.299999999999997</c:v>
                </c:pt>
                <c:pt idx="31">
                  <c:v>42</c:v>
                </c:pt>
                <c:pt idx="32">
                  <c:v>43.7</c:v>
                </c:pt>
                <c:pt idx="33">
                  <c:v>44.5</c:v>
                </c:pt>
                <c:pt idx="34">
                  <c:v>45.2</c:v>
                </c:pt>
                <c:pt idx="35">
                  <c:v>44.8</c:v>
                </c:pt>
                <c:pt idx="36">
                  <c:v>39.1</c:v>
                </c:pt>
                <c:pt idx="37">
                  <c:v>34.299999999999997</c:v>
                </c:pt>
                <c:pt idx="38">
                  <c:v>35.1</c:v>
                </c:pt>
                <c:pt idx="39">
                  <c:v>39.4</c:v>
                </c:pt>
                <c:pt idx="40">
                  <c:v>43.8</c:v>
                </c:pt>
                <c:pt idx="41">
                  <c:v>44.8</c:v>
                </c:pt>
                <c:pt idx="42">
                  <c:v>46.4</c:v>
                </c:pt>
                <c:pt idx="43">
                  <c:v>46.8</c:v>
                </c:pt>
                <c:pt idx="44">
                  <c:v>49.2</c:v>
                </c:pt>
                <c:pt idx="45">
                  <c:v>42.7</c:v>
                </c:pt>
                <c:pt idx="46">
                  <c:v>42.7</c:v>
                </c:pt>
                <c:pt idx="47">
                  <c:v>48</c:v>
                </c:pt>
                <c:pt idx="48">
                  <c:v>49.4</c:v>
                </c:pt>
              </c:numCache>
            </c:numRef>
          </c:val>
          <c:smooth val="0"/>
          <c:extLst>
            <c:ext xmlns:c16="http://schemas.microsoft.com/office/drawing/2014/chart" uri="{C3380CC4-5D6E-409C-BE32-E72D297353CC}">
              <c16:uniqueId val="{00000001-A2E1-4611-AC79-CF1976BD39B3}"/>
            </c:ext>
          </c:extLst>
        </c:ser>
        <c:dLbls>
          <c:showLegendKey val="0"/>
          <c:showVal val="0"/>
          <c:showCatName val="0"/>
          <c:showSerName val="0"/>
          <c:showPercent val="0"/>
          <c:showBubbleSize val="0"/>
        </c:dLbls>
        <c:smooth val="0"/>
        <c:axId val="545062624"/>
        <c:axId val="1"/>
      </c:lineChart>
      <c:dateAx>
        <c:axId val="545062624"/>
        <c:scaling>
          <c:orientation val="minMax"/>
        </c:scaling>
        <c:delete val="0"/>
        <c:axPos val="b"/>
        <c:numFmt formatCode="mmm\-yy" sourceLinked="0"/>
        <c:majorTickMark val="out"/>
        <c:minorTickMark val="none"/>
        <c:tickLblPos val="nextTo"/>
        <c:txPr>
          <a:bodyPr rot="-2700000" vert="horz"/>
          <a:lstStyle/>
          <a:p>
            <a:pPr>
              <a:defRPr/>
            </a:pPr>
            <a:endParaRPr lang="en-US"/>
          </a:p>
        </c:txPr>
        <c:crossAx val="1"/>
        <c:crosses val="autoZero"/>
        <c:auto val="1"/>
        <c:lblOffset val="100"/>
        <c:baseTimeUnit val="months"/>
        <c:majorUnit val="3"/>
      </c:dateAx>
      <c:valAx>
        <c:axId val="1"/>
        <c:scaling>
          <c:orientation val="minMax"/>
          <c:max val="50"/>
        </c:scaling>
        <c:delete val="0"/>
        <c:axPos val="l"/>
        <c:title>
          <c:tx>
            <c:rich>
              <a:bodyPr/>
              <a:lstStyle/>
              <a:p>
                <a:pPr>
                  <a:defRPr sz="1049" b="0" i="0" u="none" strike="noStrike" baseline="0">
                    <a:solidFill>
                      <a:srgbClr val="000000"/>
                    </a:solidFill>
                    <a:latin typeface="Corbel"/>
                    <a:ea typeface="Corbel"/>
                    <a:cs typeface="Corbel"/>
                  </a:defRPr>
                </a:pPr>
                <a:r>
                  <a:rPr lang="en-GB" dirty="0"/>
                  <a:t>% of risky drinkers making attempts to cut down in past 12 months who used  support (3-month moving average)</a:t>
                </a:r>
              </a:p>
            </c:rich>
          </c:tx>
          <c:layout>
            <c:manualLayout>
              <c:xMode val="edge"/>
              <c:yMode val="edge"/>
              <c:x val="2.3431128912354163E-2"/>
              <c:y val="9.2631509296632053E-2"/>
            </c:manualLayout>
          </c:layout>
          <c:overlay val="0"/>
        </c:title>
        <c:numFmt formatCode="0" sourceLinked="0"/>
        <c:majorTickMark val="out"/>
        <c:minorTickMark val="none"/>
        <c:tickLblPos val="nextTo"/>
        <c:txPr>
          <a:bodyPr rot="0" vert="horz"/>
          <a:lstStyle/>
          <a:p>
            <a:pPr>
              <a:defRPr/>
            </a:pPr>
            <a:endParaRPr lang="en-US"/>
          </a:p>
        </c:txPr>
        <c:crossAx val="545062624"/>
        <c:crosses val="autoZero"/>
        <c:crossBetween val="between"/>
        <c:majorUnit val="10"/>
      </c:valAx>
      <c:spPr>
        <a:noFill/>
        <a:ln w="25368">
          <a:noFill/>
        </a:ln>
      </c:spPr>
    </c:plotArea>
    <c:legend>
      <c:legendPos val="r"/>
      <c:layout>
        <c:manualLayout>
          <c:xMode val="edge"/>
          <c:yMode val="edge"/>
          <c:x val="0.13699827452124036"/>
          <c:y val="1.8268819254598414E-2"/>
          <c:w val="0.36247800622144455"/>
          <c:h val="9.0958763913889712E-2"/>
        </c:manualLayout>
      </c:layout>
      <c:overlay val="0"/>
    </c:legend>
    <c:plotVisOnly val="1"/>
    <c:dispBlanksAs val="gap"/>
    <c:showDLblsOverMax val="0"/>
  </c:chart>
  <c:txPr>
    <a:bodyPr/>
    <a:lstStyle/>
    <a:p>
      <a:pPr>
        <a:defRPr sz="1049" b="0" i="0" u="none" strike="noStrike" baseline="0">
          <a:solidFill>
            <a:srgbClr val="000000"/>
          </a:solidFill>
          <a:latin typeface="Corbel" panose="020B0503020204020204" pitchFamily="34" charset="0"/>
          <a:ea typeface="Arial"/>
          <a:cs typeface="Arial"/>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213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1421315"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a:p>
        </p:txBody>
      </p:sp>
      <p:sp>
        <p:nvSpPr>
          <p:cNvPr id="1421316"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1421317"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E60A4AE5-BAB1-4333-BF3C-3464B83F68F2}"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a:p>
        </p:txBody>
      </p:sp>
      <p:sp>
        <p:nvSpPr>
          <p:cNvPr id="41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A994FA5-7EA1-4FC4-AF0B-43A5F79C426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2219037-ED52-4918-959C-E0C7D98274BF}" type="slidenum">
              <a:rPr lang="en-US" altLang="en-US" smtClean="0"/>
              <a:pPr>
                <a:spcBef>
                  <a:spcPct val="0"/>
                </a:spcBef>
              </a:pPr>
              <a:t>1</a:t>
            </a:fld>
            <a:endParaRPr lang="en-US" altLang="en-US"/>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8" name="Rectangle 2"/>
          <p:cNvSpPr>
            <a:spLocks noGrp="1" noChangeArrowheads="1"/>
          </p:cNvSpPr>
          <p:nvPr>
            <p:ph type="ctrTitle"/>
          </p:nvPr>
        </p:nvSpPr>
        <p:spPr>
          <a:xfrm>
            <a:off x="685800" y="2130425"/>
            <a:ext cx="7772400" cy="1470025"/>
          </a:xfrm>
        </p:spPr>
        <p:txBody>
          <a:bodyPr/>
          <a:lstStyle>
            <a:lvl1pPr algn="ctr">
              <a:defRPr/>
            </a:lvl1pPr>
          </a:lstStyle>
          <a:p>
            <a:pPr lvl="0"/>
            <a:r>
              <a:rPr lang="en-US" noProof="0"/>
              <a:t>Click to edit Master title style</a:t>
            </a:r>
          </a:p>
        </p:txBody>
      </p:sp>
      <p:sp>
        <p:nvSpPr>
          <p:cNvPr id="6041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2988760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2217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6448649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lipArt Placeholder 3"/>
          <p:cNvSpPr>
            <a:spLocks noGrp="1"/>
          </p:cNvSpPr>
          <p:nvPr>
            <p:ph type="clipArt" sz="half" idx="2"/>
          </p:nvPr>
        </p:nvSpPr>
        <p:spPr>
          <a:xfrm>
            <a:off x="4648200" y="1600200"/>
            <a:ext cx="4038600" cy="4525963"/>
          </a:xfrm>
        </p:spPr>
        <p:txBody>
          <a:bodyPr/>
          <a:lstStyle/>
          <a:p>
            <a:pPr lvl="0"/>
            <a:endParaRPr lang="en-GB" noProof="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3583384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Chart Placeholder 2"/>
          <p:cNvSpPr>
            <a:spLocks noGrp="1"/>
          </p:cNvSpPr>
          <p:nvPr>
            <p:ph type="chart" idx="1"/>
          </p:nvPr>
        </p:nvSpPr>
        <p:spPr>
          <a:xfrm>
            <a:off x="457200" y="1600200"/>
            <a:ext cx="8229600" cy="4525963"/>
          </a:xfrm>
        </p:spPr>
        <p:txBody>
          <a:bodyPr/>
          <a:lstStyle/>
          <a:p>
            <a:pPr lvl="0"/>
            <a:endParaRPr lang="en-GB"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546488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646895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027037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1258011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647430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631010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US"/>
          </a:p>
        </p:txBody>
      </p:sp>
      <p:sp>
        <p:nvSpPr>
          <p:cNvPr id="3" name="Rectangle 5"/>
          <p:cNvSpPr>
            <a:spLocks noGrp="1" noChangeArrowheads="1"/>
          </p:cNvSpPr>
          <p:nvPr>
            <p:ph type="ftr" sz="quarter" idx="11"/>
          </p:nvPr>
        </p:nvSpPr>
        <p:spPr/>
        <p:txBody>
          <a:bodyPr/>
          <a:lstStyle>
            <a:lvl1pPr>
              <a:defRPr/>
            </a:lvl1pPr>
          </a:lstStyle>
          <a:p>
            <a:pPr>
              <a:defRPr/>
            </a:pPr>
            <a:endParaRPr lang="en-US"/>
          </a:p>
        </p:txBody>
      </p:sp>
      <p:sp>
        <p:nvSpPr>
          <p:cNvPr id="4" name="Rectangle 6"/>
          <p:cNvSpPr>
            <a:spLocks noGrp="1" noChangeArrowheads="1"/>
          </p:cNvSpPr>
          <p:nvPr>
            <p:ph type="sldNum" sz="quarter" idx="12"/>
          </p:nvPr>
        </p:nvSpPr>
        <p:spPr>
          <a:xfrm>
            <a:off x="6156325" y="6245225"/>
            <a:ext cx="2530475" cy="476250"/>
          </a:xfrm>
          <a:prstGeom prst="rect">
            <a:avLst/>
          </a:prstGeom>
        </p:spPr>
        <p:txBody>
          <a:bodyPr vert="horz" wrap="square" lIns="91440" tIns="45720" rIns="91440" bIns="45720" numCol="1" anchor="t" anchorCtr="0" compatLnSpc="1">
            <a:prstTxWarp prst="textNoShape">
              <a:avLst/>
            </a:prstTxWarp>
          </a:bodyPr>
          <a:lstStyle>
            <a:lvl1pPr eaLnBrk="1" hangingPunct="1">
              <a:defRPr/>
            </a:lvl1pPr>
          </a:lstStyle>
          <a:p>
            <a:pPr>
              <a:defRPr/>
            </a:pPr>
            <a:fld id="{91C8D757-91F2-4ADC-9B55-B3453AE68366}" type="slidenum">
              <a:rPr lang="en-US" altLang="en-US"/>
              <a:pPr>
                <a:defRPr/>
              </a:pPr>
              <a:t>‹#›</a:t>
            </a:fld>
            <a:endParaRPr lang="en-US" altLang="en-US"/>
          </a:p>
        </p:txBody>
      </p:sp>
    </p:spTree>
    <p:extLst>
      <p:ext uri="{BB962C8B-B14F-4D97-AF65-F5344CB8AC3E}">
        <p14:creationId xmlns:p14="http://schemas.microsoft.com/office/powerpoint/2010/main" val="1233155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71757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285491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721042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pitchFamily="34" charset="0"/>
              </a:defRPr>
            </a:lvl1pPr>
          </a:lstStyle>
          <a:p>
            <a:pPr>
              <a:defRPr/>
            </a:pPr>
            <a:endParaRPr lang="en-US"/>
          </a:p>
        </p:txBody>
      </p:sp>
      <p:sp>
        <p:nvSpPr>
          <p:cNvPr id="1030" name="Line 11"/>
          <p:cNvSpPr>
            <a:spLocks noChangeShapeType="1"/>
          </p:cNvSpPr>
          <p:nvPr/>
        </p:nvSpPr>
        <p:spPr bwMode="auto">
          <a:xfrm>
            <a:off x="468313" y="1412875"/>
            <a:ext cx="8207375" cy="0"/>
          </a:xfrm>
          <a:prstGeom prst="line">
            <a:avLst/>
          </a:prstGeom>
          <a:noFill/>
          <a:ln w="28575">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cSld>
  <p:clrMap bg1="lt1" tx1="dk1" bg2="lt2" tx2="dk2" accent1="accent1" accent2="accent2" accent3="accent3" accent4="accent4" accent5="accent5" accent6="accent6" hlink="hlink" folHlink="folHlink"/>
  <p:sldLayoutIdLst>
    <p:sldLayoutId id="2147484352" r:id="rId1"/>
    <p:sldLayoutId id="2147484341" r:id="rId2"/>
    <p:sldLayoutId id="2147484342" r:id="rId3"/>
    <p:sldLayoutId id="2147484343" r:id="rId4"/>
    <p:sldLayoutId id="2147484344" r:id="rId5"/>
    <p:sldLayoutId id="2147484345" r:id="rId6"/>
    <p:sldLayoutId id="2147484353" r:id="rId7"/>
    <p:sldLayoutId id="2147484346" r:id="rId8"/>
    <p:sldLayoutId id="2147484347" r:id="rId9"/>
    <p:sldLayoutId id="2147484348" r:id="rId10"/>
    <p:sldLayoutId id="2147484349" r:id="rId11"/>
    <p:sldLayoutId id="2147484350" r:id="rId12"/>
    <p:sldLayoutId id="2147484351" r:id="rId13"/>
  </p:sldLayoutIdLst>
  <p:hf hdr="0" ftr="0" dt="0"/>
  <p:txStyles>
    <p:titleStyle>
      <a:lvl1pPr algn="l" rtl="0" eaLnBrk="0" fontAlgn="base" hangingPunct="0">
        <a:spcBef>
          <a:spcPct val="0"/>
        </a:spcBef>
        <a:spcAft>
          <a:spcPct val="0"/>
        </a:spcAft>
        <a:defRPr sz="3200">
          <a:solidFill>
            <a:srgbClr val="000066"/>
          </a:solidFill>
          <a:latin typeface="+mj-lt"/>
          <a:ea typeface="+mj-ea"/>
          <a:cs typeface="+mj-cs"/>
        </a:defRPr>
      </a:lvl1pPr>
      <a:lvl2pPr algn="l" rtl="0" eaLnBrk="0" fontAlgn="base" hangingPunct="0">
        <a:spcBef>
          <a:spcPct val="0"/>
        </a:spcBef>
        <a:spcAft>
          <a:spcPct val="0"/>
        </a:spcAft>
        <a:defRPr sz="3200">
          <a:solidFill>
            <a:srgbClr val="000066"/>
          </a:solidFill>
          <a:latin typeface="Corbel" pitchFamily="34" charset="0"/>
        </a:defRPr>
      </a:lvl2pPr>
      <a:lvl3pPr algn="l" rtl="0" eaLnBrk="0" fontAlgn="base" hangingPunct="0">
        <a:spcBef>
          <a:spcPct val="0"/>
        </a:spcBef>
        <a:spcAft>
          <a:spcPct val="0"/>
        </a:spcAft>
        <a:defRPr sz="3200">
          <a:solidFill>
            <a:srgbClr val="000066"/>
          </a:solidFill>
          <a:latin typeface="Corbel" pitchFamily="34" charset="0"/>
        </a:defRPr>
      </a:lvl3pPr>
      <a:lvl4pPr algn="l" rtl="0" eaLnBrk="0" fontAlgn="base" hangingPunct="0">
        <a:spcBef>
          <a:spcPct val="0"/>
        </a:spcBef>
        <a:spcAft>
          <a:spcPct val="0"/>
        </a:spcAft>
        <a:defRPr sz="3200">
          <a:solidFill>
            <a:srgbClr val="000066"/>
          </a:solidFill>
          <a:latin typeface="Corbel" pitchFamily="34" charset="0"/>
        </a:defRPr>
      </a:lvl4pPr>
      <a:lvl5pPr algn="l" rtl="0" eaLnBrk="0" fontAlgn="base" hangingPunct="0">
        <a:spcBef>
          <a:spcPct val="0"/>
        </a:spcBef>
        <a:spcAft>
          <a:spcPct val="0"/>
        </a:spcAft>
        <a:defRPr sz="3200">
          <a:solidFill>
            <a:srgbClr val="000066"/>
          </a:solidFill>
          <a:latin typeface="Corbel" pitchFamily="34" charset="0"/>
        </a:defRPr>
      </a:lvl5pPr>
      <a:lvl6pPr marL="457200" algn="l" rtl="0" fontAlgn="base">
        <a:spcBef>
          <a:spcPct val="0"/>
        </a:spcBef>
        <a:spcAft>
          <a:spcPct val="0"/>
        </a:spcAft>
        <a:defRPr sz="3200">
          <a:solidFill>
            <a:srgbClr val="000066"/>
          </a:solidFill>
          <a:latin typeface="Arial" pitchFamily="34" charset="0"/>
        </a:defRPr>
      </a:lvl6pPr>
      <a:lvl7pPr marL="914400" algn="l" rtl="0" fontAlgn="base">
        <a:spcBef>
          <a:spcPct val="0"/>
        </a:spcBef>
        <a:spcAft>
          <a:spcPct val="0"/>
        </a:spcAft>
        <a:defRPr sz="3200">
          <a:solidFill>
            <a:srgbClr val="000066"/>
          </a:solidFill>
          <a:latin typeface="Arial" pitchFamily="34" charset="0"/>
        </a:defRPr>
      </a:lvl7pPr>
      <a:lvl8pPr marL="1371600" algn="l" rtl="0" fontAlgn="base">
        <a:spcBef>
          <a:spcPct val="0"/>
        </a:spcBef>
        <a:spcAft>
          <a:spcPct val="0"/>
        </a:spcAft>
        <a:defRPr sz="3200">
          <a:solidFill>
            <a:srgbClr val="000066"/>
          </a:solidFill>
          <a:latin typeface="Arial" pitchFamily="34" charset="0"/>
        </a:defRPr>
      </a:lvl8pPr>
      <a:lvl9pPr marL="1828800" algn="l" rtl="0" fontAlgn="base">
        <a:spcBef>
          <a:spcPct val="0"/>
        </a:spcBef>
        <a:spcAft>
          <a:spcPct val="0"/>
        </a:spcAft>
        <a:defRPr sz="3200">
          <a:solidFill>
            <a:srgbClr val="000066"/>
          </a:solidFill>
          <a:latin typeface="Arial" pitchFamily="34" charset="0"/>
        </a:defRPr>
      </a:lvl9pPr>
    </p:titleStyle>
    <p:bodyStyle>
      <a:lvl1pPr marL="342900" indent="-342900" algn="l" rtl="0" eaLnBrk="0" fontAlgn="base" hangingPunct="0">
        <a:spcBef>
          <a:spcPct val="20000"/>
        </a:spcBef>
        <a:spcAft>
          <a:spcPct val="0"/>
        </a:spcAft>
        <a:buChar char="•"/>
        <a:defRPr sz="2800">
          <a:solidFill>
            <a:srgbClr val="333333"/>
          </a:solidFill>
          <a:latin typeface="+mn-lt"/>
          <a:ea typeface="+mn-ea"/>
          <a:cs typeface="+mn-cs"/>
        </a:defRPr>
      </a:lvl1pPr>
      <a:lvl2pPr marL="742950" indent="-285750" algn="l" rtl="0" eaLnBrk="0" fontAlgn="base" hangingPunct="0">
        <a:spcBef>
          <a:spcPct val="20000"/>
        </a:spcBef>
        <a:spcAft>
          <a:spcPct val="0"/>
        </a:spcAft>
        <a:buChar char="–"/>
        <a:defRPr sz="2400">
          <a:solidFill>
            <a:srgbClr val="5F5F5F"/>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cks.nice.org.uk/topics/alcohol-problem-drinking/diagnosis/how-to-screen/" TargetMode="External"/><Relationship Id="rId2" Type="http://schemas.openxmlformats.org/officeDocument/2006/relationships/hyperlink" Target="about:blank"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chart" Target="../charts/chart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128588" y="122238"/>
            <a:ext cx="8886825" cy="2241550"/>
          </a:xfrm>
        </p:spPr>
        <p:txBody>
          <a:bodyPr/>
          <a:lstStyle/>
          <a:p>
            <a:pPr eaLnBrk="1" hangingPunct="1"/>
            <a:r>
              <a:rPr lang="en-US" altLang="en-US" sz="4000" dirty="0"/>
              <a:t>Latest trends on alcohol consumption in England from the Alcohol Toolkit Study</a:t>
            </a:r>
            <a:endParaRPr lang="en-US" altLang="en-US" sz="3600" dirty="0"/>
          </a:p>
        </p:txBody>
      </p:sp>
      <p:pic>
        <p:nvPicPr>
          <p:cNvPr id="6147" name="Picture 4" descr="UCL open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43525" y="6373813"/>
            <a:ext cx="3811588"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0" name="Text Box 10"/>
          <p:cNvSpPr txBox="1">
            <a:spLocks noChangeArrowheads="1"/>
          </p:cNvSpPr>
          <p:nvPr/>
        </p:nvSpPr>
        <p:spPr bwMode="auto">
          <a:xfrm>
            <a:off x="2759037" y="4391402"/>
            <a:ext cx="3625928" cy="17598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defRPr/>
            </a:pPr>
            <a:r>
              <a:rPr lang="en-GB" altLang="en-US" sz="1800" dirty="0">
                <a:solidFill>
                  <a:srgbClr val="333399"/>
                </a:solidFill>
                <a:latin typeface="+mj-lt"/>
              </a:rPr>
              <a:t>Vera Buss, Jamie Brown, Loren Kock</a:t>
            </a:r>
          </a:p>
          <a:p>
            <a:pPr algn="ctr" eaLnBrk="1" hangingPunct="1">
              <a:spcBef>
                <a:spcPct val="0"/>
              </a:spcBef>
              <a:buFontTx/>
              <a:buNone/>
              <a:defRPr/>
            </a:pPr>
            <a:endParaRPr lang="en-GB" altLang="en-US" sz="1800" dirty="0">
              <a:solidFill>
                <a:srgbClr val="333399"/>
              </a:solidFill>
              <a:latin typeface="+mj-lt"/>
            </a:endParaRPr>
          </a:p>
          <a:p>
            <a:pPr algn="ctr" eaLnBrk="1" hangingPunct="1">
              <a:spcBef>
                <a:spcPct val="0"/>
              </a:spcBef>
              <a:buFontTx/>
              <a:buNone/>
              <a:defRPr/>
            </a:pPr>
            <a:r>
              <a:rPr lang="en-GB" altLang="en-US" sz="1800" dirty="0">
                <a:solidFill>
                  <a:srgbClr val="333399"/>
                </a:solidFill>
                <a:latin typeface="+mj-lt"/>
              </a:rPr>
              <a:t>Last updated: 11</a:t>
            </a:r>
            <a:r>
              <a:rPr lang="en-GB" altLang="en-US" sz="1800" baseline="30000" dirty="0">
                <a:solidFill>
                  <a:srgbClr val="333399"/>
                </a:solidFill>
                <a:latin typeface="+mj-lt"/>
              </a:rPr>
              <a:t>th</a:t>
            </a:r>
            <a:r>
              <a:rPr lang="en-GB" altLang="en-US" sz="1800" dirty="0">
                <a:solidFill>
                  <a:srgbClr val="333399"/>
                </a:solidFill>
                <a:latin typeface="+mj-lt"/>
              </a:rPr>
              <a:t> March 2026</a:t>
            </a:r>
          </a:p>
          <a:p>
            <a:pPr algn="ctr">
              <a:lnSpc>
                <a:spcPct val="80000"/>
              </a:lnSpc>
              <a:buFontTx/>
              <a:buNone/>
              <a:defRPr/>
            </a:pPr>
            <a:endParaRPr lang="en-GB" altLang="en-US" sz="1800" dirty="0">
              <a:solidFill>
                <a:srgbClr val="333399"/>
              </a:solidFill>
              <a:latin typeface="+mj-lt"/>
            </a:endParaRPr>
          </a:p>
          <a:p>
            <a:pPr algn="ctr">
              <a:lnSpc>
                <a:spcPct val="80000"/>
              </a:lnSpc>
              <a:buFontTx/>
              <a:buNone/>
              <a:defRPr/>
            </a:pPr>
            <a:r>
              <a:rPr lang="en-GB" altLang="en-US" sz="1800" dirty="0">
                <a:solidFill>
                  <a:srgbClr val="333399"/>
                </a:solidFill>
                <a:latin typeface="+mj-lt"/>
              </a:rPr>
              <a:t>www.alcoholinengland.info</a:t>
            </a:r>
          </a:p>
          <a:p>
            <a:pPr algn="ctr">
              <a:lnSpc>
                <a:spcPct val="80000"/>
              </a:lnSpc>
              <a:buFontTx/>
              <a:buNone/>
              <a:defRPr/>
            </a:pPr>
            <a:r>
              <a:rPr lang="en-GB" altLang="en-US" sz="1800" dirty="0">
                <a:solidFill>
                  <a:srgbClr val="333399"/>
                </a:solidFill>
                <a:latin typeface="+mj-lt"/>
              </a:rPr>
              <a:t>jamie.brown@ucl.ac.uk</a:t>
            </a:r>
          </a:p>
        </p:txBody>
      </p:sp>
      <p:pic>
        <p:nvPicPr>
          <p:cNvPr id="615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351588"/>
            <a:ext cx="1350963" cy="5064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51"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50963" y="6362700"/>
            <a:ext cx="495300" cy="495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52" name="Picture 1"/>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030538" y="2235200"/>
            <a:ext cx="3082925" cy="206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3" name="Picture 1"/>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2009775" y="6115050"/>
            <a:ext cx="1585913"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altLang="en-US" dirty="0"/>
              <a:t>Using low-alcohol/alcohol-free drinks in past-year attempts</a:t>
            </a:r>
          </a:p>
        </p:txBody>
      </p:sp>
      <p:sp>
        <p:nvSpPr>
          <p:cNvPr id="6" name="Text Box 5"/>
          <p:cNvSpPr txBox="1">
            <a:spLocks noChangeArrowheads="1"/>
          </p:cNvSpPr>
          <p:nvPr/>
        </p:nvSpPr>
        <p:spPr bwMode="auto">
          <a:xfrm>
            <a:off x="360728" y="6088559"/>
            <a:ext cx="86868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100" dirty="0">
                <a:solidFill>
                  <a:schemeClr val="tx1"/>
                </a:solidFill>
                <a:latin typeface="+mj-lt"/>
              </a:rPr>
              <a:t>Question: Which, if any, of the following did you use to try to help restrict your alcohol consumption during the most recent attempt? (answer options not mutually exclusive)</a:t>
            </a:r>
          </a:p>
        </p:txBody>
      </p:sp>
      <p:graphicFrame>
        <p:nvGraphicFramePr>
          <p:cNvPr id="2" name="Content Placeholder 10"/>
          <p:cNvGraphicFramePr>
            <a:graphicFrameLocks noGrp="1"/>
          </p:cNvGraphicFramePr>
          <p:nvPr>
            <p:ph idx="1"/>
            <p:extLst>
              <p:ext uri="{D42A27DB-BD31-4B8C-83A1-F6EECF244321}">
                <p14:modId xmlns:p14="http://schemas.microsoft.com/office/powerpoint/2010/main" val="3705759602"/>
              </p:ext>
            </p:extLst>
          </p:nvPr>
        </p:nvGraphicFramePr>
        <p:xfrm>
          <a:off x="457200" y="1606550"/>
          <a:ext cx="8229600"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7"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819796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altLang="en-US" dirty="0"/>
              <a:t>Triggers for past-year attempts</a:t>
            </a:r>
          </a:p>
        </p:txBody>
      </p:sp>
      <p:sp>
        <p:nvSpPr>
          <p:cNvPr id="5" name="Text Box 5"/>
          <p:cNvSpPr txBox="1">
            <a:spLocks noChangeArrowheads="1"/>
          </p:cNvSpPr>
          <p:nvPr/>
        </p:nvSpPr>
        <p:spPr bwMode="auto">
          <a:xfrm>
            <a:off x="457199" y="6202074"/>
            <a:ext cx="8427171"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200" dirty="0">
                <a:solidFill>
                  <a:schemeClr val="tx1"/>
                </a:solidFill>
                <a:latin typeface="+mj-lt"/>
              </a:rPr>
              <a:t>Question: Which of the following, if any, do you think contributed to you making the most recent attempt to restrict your alcohol consumption?</a:t>
            </a:r>
          </a:p>
        </p:txBody>
      </p:sp>
      <p:graphicFrame>
        <p:nvGraphicFramePr>
          <p:cNvPr id="2" name="Content Placeholder 8"/>
          <p:cNvGraphicFramePr>
            <a:graphicFrameLocks noGrp="1"/>
          </p:cNvGraphicFramePr>
          <p:nvPr>
            <p:ph idx="1"/>
            <p:extLst>
              <p:ext uri="{D42A27DB-BD31-4B8C-83A1-F6EECF244321}">
                <p14:modId xmlns:p14="http://schemas.microsoft.com/office/powerpoint/2010/main" val="1374445318"/>
              </p:ext>
            </p:extLst>
          </p:nvPr>
        </p:nvGraphicFramePr>
        <p:xfrm>
          <a:off x="301624" y="1646382"/>
          <a:ext cx="8582747"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7"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GB" altLang="en-US" dirty="0"/>
              <a:t>Prevalence of risky drinking (AUDIT ≥8)</a:t>
            </a:r>
          </a:p>
        </p:txBody>
      </p:sp>
      <p:sp>
        <p:nvSpPr>
          <p:cNvPr id="4101" name="Text Box 5"/>
          <p:cNvSpPr txBox="1">
            <a:spLocks noChangeArrowheads="1"/>
          </p:cNvSpPr>
          <p:nvPr/>
        </p:nvSpPr>
        <p:spPr bwMode="auto">
          <a:xfrm>
            <a:off x="301625" y="6286500"/>
            <a:ext cx="518020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400" dirty="0">
                <a:solidFill>
                  <a:schemeClr val="tx1"/>
                </a:solidFill>
                <a:latin typeface="+mj-lt"/>
              </a:rPr>
              <a:t>Risky drinking operationalised as those scoring AUDIT ≥8</a:t>
            </a:r>
          </a:p>
          <a:p>
            <a:pPr eaLnBrk="1" hangingPunct="1">
              <a:spcBef>
                <a:spcPct val="0"/>
              </a:spcBef>
              <a:buFontTx/>
              <a:buNone/>
              <a:defRPr/>
            </a:pPr>
            <a:r>
              <a:rPr lang="en-GB" altLang="en-US" sz="1400" dirty="0">
                <a:solidFill>
                  <a:schemeClr val="tx1"/>
                </a:solidFill>
                <a:latin typeface="+mj-lt"/>
              </a:rPr>
              <a:t>ABC1: Professional to clerical occupation; C2DE: Manual occupation</a:t>
            </a:r>
          </a:p>
        </p:txBody>
      </p:sp>
      <p:graphicFrame>
        <p:nvGraphicFramePr>
          <p:cNvPr id="2" name="Content Placeholder 8"/>
          <p:cNvGraphicFramePr>
            <a:graphicFrameLocks noGrp="1"/>
          </p:cNvGraphicFramePr>
          <p:nvPr>
            <p:ph idx="1"/>
            <p:extLst>
              <p:ext uri="{D42A27DB-BD31-4B8C-83A1-F6EECF244321}">
                <p14:modId xmlns:p14="http://schemas.microsoft.com/office/powerpoint/2010/main" val="1379679608"/>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5">
            <a:extLst>
              <a:ext uri="{FF2B5EF4-FFF2-40B4-BE49-F238E27FC236}">
                <a16:creationId xmlns:a16="http://schemas.microsoft.com/office/drawing/2014/main" id="{FE7DA707-FAC9-F66F-7D1F-E5DD818F891F}"/>
              </a:ext>
            </a:extLst>
          </p:cNvPr>
          <p:cNvSpPr txBox="1">
            <a:spLocks noChangeArrowheads="1"/>
          </p:cNvSpPr>
          <p:nvPr/>
        </p:nvSpPr>
        <p:spPr bwMode="auto">
          <a:xfrm>
            <a:off x="3638945" y="1811004"/>
            <a:ext cx="5108386"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400" b="1" dirty="0">
                <a:solidFill>
                  <a:schemeClr val="tx1"/>
                </a:solidFill>
                <a:latin typeface="+mj-lt"/>
              </a:rPr>
              <a:t>Data not collected regularly on AUDIT items 4-10 from April 2022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1"/>
          <p:cNvSpPr>
            <a:spLocks noGrp="1"/>
          </p:cNvSpPr>
          <p:nvPr>
            <p:ph idx="1"/>
          </p:nvPr>
        </p:nvSpPr>
        <p:spPr>
          <a:xfrm>
            <a:off x="457200" y="1417638"/>
            <a:ext cx="8229600" cy="5165725"/>
          </a:xfrm>
        </p:spPr>
        <p:txBody>
          <a:bodyPr>
            <a:noAutofit/>
          </a:bodyPr>
          <a:lstStyle/>
          <a:p>
            <a:r>
              <a:rPr lang="en-GB" altLang="en-US" sz="1400" dirty="0">
                <a:solidFill>
                  <a:schemeClr val="tx1"/>
                </a:solidFill>
              </a:rPr>
              <a:t>Data collected during monthly household survey beginning March 2014</a:t>
            </a:r>
          </a:p>
          <a:p>
            <a:r>
              <a:rPr lang="en-GB" altLang="en-US" sz="1400" dirty="0">
                <a:solidFill>
                  <a:schemeClr val="tx1"/>
                </a:solidFill>
              </a:rPr>
              <a:t>Each month involves a new representative sample of ~ 1700 adults (16 and over) </a:t>
            </a:r>
          </a:p>
          <a:p>
            <a:r>
              <a:rPr lang="en-US" altLang="en-US" sz="1400" dirty="0">
                <a:solidFill>
                  <a:schemeClr val="tx1"/>
                </a:solidFill>
              </a:rPr>
              <a:t>Due to the pandemic:</a:t>
            </a:r>
          </a:p>
          <a:p>
            <a:pPr lvl="1"/>
            <a:r>
              <a:rPr lang="en-US" altLang="en-US" sz="1200" dirty="0">
                <a:solidFill>
                  <a:schemeClr val="tx1"/>
                </a:solidFill>
              </a:rPr>
              <a:t>The March 2020 survey did not complete face-to-face collection at short notice and is missing</a:t>
            </a:r>
          </a:p>
          <a:p>
            <a:pPr lvl="1"/>
            <a:r>
              <a:rPr lang="en-US" altLang="en-US" sz="1200" dirty="0">
                <a:solidFill>
                  <a:schemeClr val="tx1"/>
                </a:solidFill>
              </a:rPr>
              <a:t>To present trends, March is interpolated as the average of Feb and April</a:t>
            </a:r>
          </a:p>
          <a:p>
            <a:pPr lvl="1"/>
            <a:r>
              <a:rPr lang="en-US" altLang="en-US" sz="1200" dirty="0">
                <a:solidFill>
                  <a:schemeClr val="tx1"/>
                </a:solidFill>
              </a:rPr>
              <a:t>From April 2020 to December 2021, surveys were conducted by telephone and among adults aged 18 and over. From January 2022 data collection resumed among those aged 16 and over.</a:t>
            </a:r>
          </a:p>
          <a:p>
            <a:pPr lvl="1"/>
            <a:r>
              <a:rPr lang="en-GB" altLang="en-US" sz="1200" dirty="0">
                <a:solidFill>
                  <a:schemeClr val="tx1"/>
                </a:solidFill>
              </a:rPr>
              <a:t>From April 2020 (switch to telephone), Ipsos started recording ~&lt;5% cases as missing for social grade. To derive weight variable (which uses social grade), Ipsos assumed missing = social grade C1. To ensure analyses using weight and social grade reflect target weighed profile, social grade was recoded to reflect this assumption. Different assumptions for missing social grade cases were explored in a parallel telephone and face-to-face (with no missing social grade) wave, and this assumption found least distorting.</a:t>
            </a:r>
            <a:endParaRPr lang="en-US" altLang="en-US" sz="1200" dirty="0">
              <a:solidFill>
                <a:schemeClr val="tx1"/>
              </a:solidFill>
            </a:endParaRPr>
          </a:p>
          <a:p>
            <a:r>
              <a:rPr lang="en-GB" altLang="en-US" sz="1400" dirty="0">
                <a:solidFill>
                  <a:schemeClr val="tx1"/>
                </a:solidFill>
              </a:rPr>
              <a:t>Between November 2020 and February 2022, ~0.8% of cases in England were incorrectly weighted 0. This has now been updated and some point estimates over this period have changed slightly (typically 1 d.p.) compared with earlier versions.</a:t>
            </a:r>
          </a:p>
          <a:p>
            <a:r>
              <a:rPr lang="en-GB" altLang="en-US" sz="1400" dirty="0">
                <a:solidFill>
                  <a:schemeClr val="tx1"/>
                </a:solidFill>
              </a:rPr>
              <a:t>Since May 2022, some questions are not </a:t>
            </a:r>
            <a:r>
              <a:rPr lang="en-GB" altLang="en-US" sz="1400">
                <a:solidFill>
                  <a:schemeClr val="tx1"/>
                </a:solidFill>
              </a:rPr>
              <a:t>asked every month</a:t>
            </a:r>
            <a:r>
              <a:rPr lang="en-GB" altLang="en-US" sz="1400" dirty="0">
                <a:solidFill>
                  <a:schemeClr val="tx1"/>
                </a:solidFill>
              </a:rPr>
              <a:t>. Therefore, the 3-month moving average is calculated after imputing the average from the previous and the following for the missing value.</a:t>
            </a:r>
          </a:p>
          <a:p>
            <a:r>
              <a:rPr lang="en-GB" altLang="en-US" sz="1400" dirty="0">
                <a:solidFill>
                  <a:schemeClr val="tx1"/>
                </a:solidFill>
              </a:rPr>
              <a:t>Methods described in open access: Beard, et al., 2015. </a:t>
            </a:r>
            <a:r>
              <a:rPr lang="en-GB" altLang="en-US" sz="1400" i="1" dirty="0">
                <a:solidFill>
                  <a:schemeClr val="tx1"/>
                </a:solidFill>
              </a:rPr>
              <a:t>'Protocol for a national monthly survey of alcohol use in England with 6-month follow-up: ‘The Alcohol Toolkit Study’.</a:t>
            </a:r>
            <a:r>
              <a:rPr lang="en-GB" altLang="en-US" sz="1400" dirty="0">
                <a:solidFill>
                  <a:schemeClr val="tx1"/>
                </a:solidFill>
              </a:rPr>
              <a:t> BMC Public Health 15:230 – </a:t>
            </a:r>
            <a:r>
              <a:rPr lang="en-GB" altLang="en-US" sz="1400" dirty="0">
                <a:solidFill>
                  <a:schemeClr val="tx1"/>
                </a:solidFill>
                <a:hlinkClick r:id="rId2"/>
              </a:rPr>
              <a:t>http://www.biomedcentral.com/1471-2458/15/230</a:t>
            </a:r>
            <a:r>
              <a:rPr lang="en-GB" altLang="en-US" sz="1400" dirty="0">
                <a:solidFill>
                  <a:schemeClr val="tx1"/>
                </a:solidFill>
              </a:rPr>
              <a:t> </a:t>
            </a:r>
          </a:p>
          <a:p>
            <a:r>
              <a:rPr lang="en-GB" altLang="en-US" sz="1400" dirty="0">
                <a:solidFill>
                  <a:schemeClr val="tx1"/>
                </a:solidFill>
              </a:rPr>
              <a:t>Risky drinking measured using the Alcohol Use Disorders Identification Test – Consumption (AUDIT-C) </a:t>
            </a:r>
            <a:r>
              <a:rPr lang="en-GB" altLang="en-US" sz="1400" dirty="0">
                <a:solidFill>
                  <a:schemeClr val="tx1"/>
                </a:solidFill>
                <a:hlinkClick r:id="rId3"/>
              </a:rPr>
              <a:t>https://cks.nice.org.uk/topics/alcohol-problem-drinking/diagnosis/how-to-screen/</a:t>
            </a:r>
            <a:r>
              <a:rPr lang="en-GB" altLang="en-US" sz="1400" dirty="0">
                <a:solidFill>
                  <a:schemeClr val="tx1"/>
                </a:solidFill>
              </a:rPr>
              <a:t> </a:t>
            </a:r>
          </a:p>
          <a:p>
            <a:r>
              <a:rPr lang="en-GB" altLang="en-US" sz="1400" dirty="0">
                <a:solidFill>
                  <a:schemeClr val="tx1"/>
                </a:solidFill>
              </a:rPr>
              <a:t>For more info – including questionnaire - see </a:t>
            </a:r>
            <a:r>
              <a:rPr lang="en-GB" altLang="en-US" sz="1400" dirty="0">
                <a:solidFill>
                  <a:schemeClr val="tx1"/>
                </a:solidFill>
                <a:hlinkClick r:id="rId2"/>
              </a:rPr>
              <a:t>www.alcoholinengland.info</a:t>
            </a:r>
            <a:r>
              <a:rPr lang="en-GB" altLang="en-US" sz="1400" dirty="0">
                <a:solidFill>
                  <a:schemeClr val="tx1"/>
                </a:solidFill>
              </a:rPr>
              <a:t> </a:t>
            </a:r>
          </a:p>
        </p:txBody>
      </p:sp>
      <p:sp>
        <p:nvSpPr>
          <p:cNvPr id="16387" name="Title 1"/>
          <p:cNvSpPr>
            <a:spLocks noGrp="1"/>
          </p:cNvSpPr>
          <p:nvPr>
            <p:ph type="title"/>
          </p:nvPr>
        </p:nvSpPr>
        <p:spPr/>
        <p:txBody>
          <a:bodyPr/>
          <a:lstStyle/>
          <a:p>
            <a:r>
              <a:rPr lang="en-GB" altLang="en-US" b="1" i="1"/>
              <a:t>Methods</a:t>
            </a:r>
            <a:endParaRPr lang="en-GB"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274638"/>
            <a:ext cx="7143985" cy="1143000"/>
          </a:xfrm>
        </p:spPr>
        <p:txBody>
          <a:bodyPr/>
          <a:lstStyle/>
          <a:p>
            <a:r>
              <a:rPr lang="en-GB" altLang="en-US" dirty="0"/>
              <a:t>Prevalence of risky drinking (AUDIT-C ≥5) by social grade</a:t>
            </a:r>
          </a:p>
        </p:txBody>
      </p:sp>
      <p:sp>
        <p:nvSpPr>
          <p:cNvPr id="4101" name="Text Box 5"/>
          <p:cNvSpPr txBox="1">
            <a:spLocks noChangeArrowheads="1"/>
          </p:cNvSpPr>
          <p:nvPr/>
        </p:nvSpPr>
        <p:spPr bwMode="auto">
          <a:xfrm>
            <a:off x="301625" y="6286500"/>
            <a:ext cx="513211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400" dirty="0">
                <a:solidFill>
                  <a:schemeClr val="tx1"/>
                </a:solidFill>
                <a:latin typeface="+mj-lt"/>
              </a:rPr>
              <a:t>Risky drinking operationalised as those scoring AUDIT-C ≥5</a:t>
            </a:r>
          </a:p>
          <a:p>
            <a:pPr eaLnBrk="1" hangingPunct="1">
              <a:spcBef>
                <a:spcPct val="0"/>
              </a:spcBef>
              <a:buFontTx/>
              <a:buNone/>
              <a:defRPr/>
            </a:pPr>
            <a:r>
              <a:rPr lang="en-GB" altLang="en-US" sz="1400" dirty="0">
                <a:solidFill>
                  <a:schemeClr val="tx1"/>
                </a:solidFill>
                <a:latin typeface="+mj-lt"/>
              </a:rPr>
              <a:t>ABC1: Professional to clerical occupation; C2DE: Manual occupation</a:t>
            </a:r>
          </a:p>
        </p:txBody>
      </p:sp>
      <p:graphicFrame>
        <p:nvGraphicFramePr>
          <p:cNvPr id="2" name="Content Placeholder 11"/>
          <p:cNvGraphicFramePr>
            <a:graphicFrameLocks noGrp="1"/>
          </p:cNvGraphicFramePr>
          <p:nvPr>
            <p:ph idx="1"/>
            <p:extLst>
              <p:ext uri="{D42A27DB-BD31-4B8C-83A1-F6EECF244321}">
                <p14:modId xmlns:p14="http://schemas.microsoft.com/office/powerpoint/2010/main" val="990606339"/>
              </p:ext>
            </p:extLst>
          </p:nvPr>
        </p:nvGraphicFramePr>
        <p:xfrm>
          <a:off x="457200" y="1608138"/>
          <a:ext cx="8229600" cy="4525962"/>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457200" y="274638"/>
            <a:ext cx="7143985" cy="1143000"/>
          </a:xfrm>
        </p:spPr>
        <p:txBody>
          <a:bodyPr/>
          <a:lstStyle/>
          <a:p>
            <a:r>
              <a:rPr lang="en-GB" altLang="en-US" dirty="0"/>
              <a:t>Prevalence of risky drinking (AUDIT-C ≥5) by gender</a:t>
            </a:r>
          </a:p>
        </p:txBody>
      </p:sp>
      <p:sp>
        <p:nvSpPr>
          <p:cNvPr id="4101" name="Text Box 5"/>
          <p:cNvSpPr txBox="1">
            <a:spLocks noChangeArrowheads="1"/>
          </p:cNvSpPr>
          <p:nvPr/>
        </p:nvSpPr>
        <p:spPr bwMode="auto">
          <a:xfrm>
            <a:off x="301625" y="6286500"/>
            <a:ext cx="450649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400" dirty="0">
                <a:solidFill>
                  <a:schemeClr val="tx1"/>
                </a:solidFill>
                <a:latin typeface="+mj-lt"/>
              </a:rPr>
              <a:t>Risky drinking operationalised as those scoring AUDIT-C ≥5</a:t>
            </a:r>
          </a:p>
        </p:txBody>
      </p:sp>
      <p:graphicFrame>
        <p:nvGraphicFramePr>
          <p:cNvPr id="2" name="Content Placeholder 11"/>
          <p:cNvGraphicFramePr>
            <a:graphicFrameLocks noGrp="1"/>
          </p:cNvGraphicFramePr>
          <p:nvPr>
            <p:ph idx="1"/>
            <p:extLst>
              <p:ext uri="{D42A27DB-BD31-4B8C-83A1-F6EECF244321}">
                <p14:modId xmlns:p14="http://schemas.microsoft.com/office/powerpoint/2010/main" val="931047554"/>
              </p:ext>
            </p:extLst>
          </p:nvPr>
        </p:nvGraphicFramePr>
        <p:xfrm>
          <a:off x="457200" y="1608138"/>
          <a:ext cx="8229600" cy="4525962"/>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4473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altLang="en-US" dirty="0"/>
              <a:t>Currently trying to restrict consumption</a:t>
            </a:r>
          </a:p>
        </p:txBody>
      </p:sp>
      <p:sp>
        <p:nvSpPr>
          <p:cNvPr id="5124" name="Text Box 5"/>
          <p:cNvSpPr txBox="1">
            <a:spLocks noChangeArrowheads="1"/>
          </p:cNvSpPr>
          <p:nvPr/>
        </p:nvSpPr>
        <p:spPr bwMode="auto">
          <a:xfrm>
            <a:off x="299103" y="6308725"/>
            <a:ext cx="8844897"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100" dirty="0">
                <a:solidFill>
                  <a:schemeClr val="tx1"/>
                </a:solidFill>
                <a:latin typeface="+mj-lt"/>
              </a:rPr>
              <a:t>ABC1: Professional to clerical occupation; C2DE: Manual occupation. </a:t>
            </a:r>
            <a:br>
              <a:rPr lang="en-GB" altLang="en-US" sz="1100" dirty="0">
                <a:solidFill>
                  <a:schemeClr val="tx1"/>
                </a:solidFill>
                <a:latin typeface="+mj-lt"/>
              </a:rPr>
            </a:br>
            <a:r>
              <a:rPr lang="en-GB" altLang="en-US" sz="1100" dirty="0">
                <a:solidFill>
                  <a:schemeClr val="tx1"/>
                </a:solidFill>
                <a:latin typeface="+mj-lt"/>
              </a:rPr>
              <a:t>Question: Are you currently trying to restrict your alcohol consumption e.g. by drinking less, choosing lower strength alcohol or using smaller glasses? </a:t>
            </a:r>
          </a:p>
        </p:txBody>
      </p:sp>
      <p:graphicFrame>
        <p:nvGraphicFramePr>
          <p:cNvPr id="2" name="Content Placeholder 12"/>
          <p:cNvGraphicFramePr>
            <a:graphicFrameLocks noGrp="1"/>
          </p:cNvGraphicFramePr>
          <p:nvPr>
            <p:ph idx="1"/>
            <p:extLst>
              <p:ext uri="{D42A27DB-BD31-4B8C-83A1-F6EECF244321}">
                <p14:modId xmlns:p14="http://schemas.microsoft.com/office/powerpoint/2010/main" val="1313668507"/>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GB" altLang="en-US" dirty="0"/>
              <a:t>Motivation to cut down</a:t>
            </a:r>
          </a:p>
        </p:txBody>
      </p:sp>
      <p:sp>
        <p:nvSpPr>
          <p:cNvPr id="8196" name="Text Box 5"/>
          <p:cNvSpPr txBox="1">
            <a:spLocks noChangeArrowheads="1"/>
          </p:cNvSpPr>
          <p:nvPr/>
        </p:nvSpPr>
        <p:spPr bwMode="auto">
          <a:xfrm>
            <a:off x="301625" y="6113463"/>
            <a:ext cx="8758238" cy="739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050" dirty="0">
                <a:solidFill>
                  <a:schemeClr val="tx1"/>
                </a:solidFill>
                <a:latin typeface="+mj-lt"/>
              </a:rPr>
              <a:t>ABC1: Professional to clerical occupation; C2DE: Manual occupation. Question: Which of the following best describes you? I REALLY want to cut down on drinking alcohol and intend to in the next month; I REALLY want to cut down on drinking alcohol and intend to in the next 3 months; I want to cut down on drinking alcohol and hope to soon; I REALLY want to cut down on drinking alcohol but I don't know when I will; I want to cut down on drinking alcohol but haven't thought about when; I think I should cut down on drinking alcohol but don't really want to; I don't want to cut down on drinking alcohol </a:t>
            </a:r>
          </a:p>
        </p:txBody>
      </p:sp>
      <p:graphicFrame>
        <p:nvGraphicFramePr>
          <p:cNvPr id="2" name="Content Placeholder 10"/>
          <p:cNvGraphicFramePr>
            <a:graphicFrameLocks noGrp="1"/>
          </p:cNvGraphicFramePr>
          <p:nvPr>
            <p:ph idx="1"/>
            <p:extLst>
              <p:ext uri="{D42A27DB-BD31-4B8C-83A1-F6EECF244321}">
                <p14:modId xmlns:p14="http://schemas.microsoft.com/office/powerpoint/2010/main" val="4189019035"/>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GB" altLang="en-US" dirty="0"/>
              <a:t>GP advice to cut down</a:t>
            </a:r>
          </a:p>
        </p:txBody>
      </p:sp>
      <p:sp>
        <p:nvSpPr>
          <p:cNvPr id="5" name="Text Box 5"/>
          <p:cNvSpPr txBox="1">
            <a:spLocks noChangeArrowheads="1"/>
          </p:cNvSpPr>
          <p:nvPr/>
        </p:nvSpPr>
        <p:spPr bwMode="auto">
          <a:xfrm>
            <a:off x="0" y="6089650"/>
            <a:ext cx="9144000" cy="746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850" dirty="0">
                <a:solidFill>
                  <a:schemeClr val="tx1"/>
                </a:solidFill>
                <a:latin typeface="+mj-lt"/>
              </a:rPr>
              <a:t>Question: In the last 12 months, has a doctor or other health worker within your GP surgery discussed your drinking? No; Yes, a doctor or other health worker within my GP surgery asked about my drinking; Yes, a doctor or other health worker within my GP surgery offered advice about cutting down on my drinking; Yes, a doctor or other health worker within my GP surgery offered help or support within the surgery to help me cut down; Yes, a doctor or other health worker within my GP surgery referred me to an alcohol service or advised me to seek specialist help. Follow-up question: You said a doctor or other health worker within your GP surgery has not discussed your drinking with you in the last 12 months. Please could you confirm which of the following statements applies to you: I have not seen a doctor or health worker within my GP surgery in last 12 months; I have seen a doctor or health worker within my GP surgery in the last 12 months but did not discuss my drinking</a:t>
            </a:r>
          </a:p>
        </p:txBody>
      </p:sp>
      <p:graphicFrame>
        <p:nvGraphicFramePr>
          <p:cNvPr id="2" name="Chart 9"/>
          <p:cNvGraphicFramePr>
            <a:graphicFrameLocks/>
          </p:cNvGraphicFramePr>
          <p:nvPr>
            <p:extLst>
              <p:ext uri="{D42A27DB-BD31-4B8C-83A1-F6EECF244321}">
                <p14:modId xmlns:p14="http://schemas.microsoft.com/office/powerpoint/2010/main" val="3508680976"/>
              </p:ext>
            </p:extLst>
          </p:nvPr>
        </p:nvGraphicFramePr>
        <p:xfrm>
          <a:off x="331788" y="1682750"/>
          <a:ext cx="8480425" cy="4210050"/>
        </p:xfrm>
        <a:graphic>
          <a:graphicData uri="http://schemas.openxmlformats.org/drawingml/2006/chart">
            <c:chart xmlns:c="http://schemas.openxmlformats.org/drawingml/2006/chart" xmlns:r="http://schemas.openxmlformats.org/officeDocument/2006/relationships" r:id="rId2"/>
          </a:graphicData>
        </a:graphic>
      </p:graphicFrame>
      <p:pic>
        <p:nvPicPr>
          <p:cNvPr id="6"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altLang="en-US" dirty="0"/>
              <a:t>All past-year attempts to cut down </a:t>
            </a:r>
            <a:br>
              <a:rPr lang="en-GB" altLang="en-US" dirty="0"/>
            </a:br>
            <a:r>
              <a:rPr lang="en-GB" altLang="en-US" dirty="0"/>
              <a:t>or stop</a:t>
            </a:r>
          </a:p>
        </p:txBody>
      </p:sp>
      <p:sp>
        <p:nvSpPr>
          <p:cNvPr id="5124" name="Text Box 5"/>
          <p:cNvSpPr txBox="1">
            <a:spLocks noChangeArrowheads="1"/>
          </p:cNvSpPr>
          <p:nvPr/>
        </p:nvSpPr>
        <p:spPr bwMode="auto">
          <a:xfrm>
            <a:off x="301625" y="6089650"/>
            <a:ext cx="8628063" cy="6001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100" dirty="0">
                <a:solidFill>
                  <a:schemeClr val="tx1"/>
                </a:solidFill>
                <a:latin typeface="+mj-lt"/>
              </a:rPr>
              <a:t>ABC1: Professional to clerical occupation; C2DE: Manual occupation; Question: How many attempts to restrict your alcohol consumption have you made in the last 12 months (e.g. by drinking less, choosing lower strength alcohol or using smaller glasses)? Please include all attempts you have made in the last 12 months, whether or not they were successful, AND any attempt that you are currently making.</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1400027256"/>
              </p:ext>
            </p:extLst>
          </p:nvPr>
        </p:nvGraphicFramePr>
        <p:xfrm>
          <a:off x="301625" y="1600200"/>
          <a:ext cx="8385175"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435702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GB" altLang="en-US" dirty="0"/>
              <a:t>Serious past-year attempts to cut down or stop</a:t>
            </a:r>
          </a:p>
        </p:txBody>
      </p:sp>
      <p:sp>
        <p:nvSpPr>
          <p:cNvPr id="5124" name="Text Box 5"/>
          <p:cNvSpPr txBox="1">
            <a:spLocks noChangeArrowheads="1"/>
          </p:cNvSpPr>
          <p:nvPr/>
        </p:nvSpPr>
        <p:spPr bwMode="auto">
          <a:xfrm>
            <a:off x="301625" y="6089650"/>
            <a:ext cx="8628063" cy="768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100" dirty="0">
                <a:solidFill>
                  <a:schemeClr val="tx1"/>
                </a:solidFill>
                <a:latin typeface="+mj-lt"/>
              </a:rPr>
              <a:t>ABC1: Professional to clerical occupation; C2DE: Manual occupation. Question: How many attempts to restrict your alcohol consumption have you made in the last 12 months (e.g. by drinking less, choosing lower strength alcohol or using smaller glasses)? Please include all attempts you have made in the last 12 months, whether or not they were successful, AND any attempt that you are currently making. Follow-up question: During your most recent attempt to restrict your alcohol consumption, was it a serious attempt to cut down on your drinking permanently?</a:t>
            </a:r>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4002350617"/>
              </p:ext>
            </p:extLst>
          </p:nvPr>
        </p:nvGraphicFramePr>
        <p:xfrm>
          <a:off x="301625" y="1600200"/>
          <a:ext cx="8385175"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5"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65898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altLang="en-US" dirty="0"/>
              <a:t>Support in past-year attempts</a:t>
            </a:r>
          </a:p>
        </p:txBody>
      </p:sp>
      <p:sp>
        <p:nvSpPr>
          <p:cNvPr id="6" name="Text Box 5"/>
          <p:cNvSpPr txBox="1">
            <a:spLocks noChangeArrowheads="1"/>
          </p:cNvSpPr>
          <p:nvPr/>
        </p:nvSpPr>
        <p:spPr bwMode="auto">
          <a:xfrm>
            <a:off x="360728" y="6088559"/>
            <a:ext cx="8686800" cy="430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2800">
                <a:solidFill>
                  <a:srgbClr val="333333"/>
                </a:solidFill>
                <a:latin typeface="Arial" charset="0"/>
              </a:defRPr>
            </a:lvl1pPr>
            <a:lvl2pPr marL="742950" indent="-285750" eaLnBrk="0" hangingPunct="0">
              <a:spcBef>
                <a:spcPct val="20000"/>
              </a:spcBef>
              <a:buChar char="–"/>
              <a:defRPr sz="2400">
                <a:solidFill>
                  <a:srgbClr val="5F5F5F"/>
                </a:solidFill>
                <a:latin typeface="Arial" charset="0"/>
              </a:defRPr>
            </a:lvl2pPr>
            <a:lvl3pPr marL="1143000" indent="-228600" eaLnBrk="0" hangingPunct="0">
              <a:spcBef>
                <a:spcPct val="20000"/>
              </a:spcBef>
              <a:buChar char="•"/>
              <a:defRPr sz="2000">
                <a:solidFill>
                  <a:schemeClr val="tx1"/>
                </a:solidFill>
                <a:latin typeface="Arial" charset="0"/>
              </a:defRPr>
            </a:lvl3pPr>
            <a:lvl4pPr marL="1600200" indent="-228600" eaLnBrk="0" hangingPunct="0">
              <a:spcBef>
                <a:spcPct val="20000"/>
              </a:spcBef>
              <a:buChar char="–"/>
              <a:defRPr sz="2000">
                <a:solidFill>
                  <a:schemeClr val="tx1"/>
                </a:solidFill>
                <a:latin typeface="Arial" charset="0"/>
              </a:defRPr>
            </a:lvl4pPr>
            <a:lvl5pPr marL="2057400" indent="-228600" eaLnBrk="0" hangingPunct="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defRPr/>
            </a:pPr>
            <a:r>
              <a:rPr lang="en-GB" altLang="en-US" sz="1100" dirty="0">
                <a:solidFill>
                  <a:schemeClr val="tx1"/>
                </a:solidFill>
                <a:latin typeface="+mj-lt"/>
              </a:rPr>
              <a:t>Question: Which, if any, of the following did you use to try to help restrict your alcohol consumption during the most recent attempt? Evidence-based support defined as medication (e.g., acamprosate, disulfiram, or </a:t>
            </a:r>
            <a:r>
              <a:rPr lang="en-GB" altLang="en-US" sz="1100" dirty="0" err="1">
                <a:solidFill>
                  <a:schemeClr val="tx1"/>
                </a:solidFill>
                <a:latin typeface="+mj-lt"/>
              </a:rPr>
              <a:t>nalmefene</a:t>
            </a:r>
            <a:r>
              <a:rPr lang="en-GB" altLang="en-US" sz="1100" dirty="0">
                <a:solidFill>
                  <a:schemeClr val="tx1"/>
                </a:solidFill>
                <a:latin typeface="+mj-lt"/>
              </a:rPr>
              <a:t>) or behavioural support (any delivery mode)</a:t>
            </a:r>
          </a:p>
        </p:txBody>
      </p:sp>
      <p:graphicFrame>
        <p:nvGraphicFramePr>
          <p:cNvPr id="2" name="Content Placeholder 10"/>
          <p:cNvGraphicFramePr>
            <a:graphicFrameLocks noGrp="1"/>
          </p:cNvGraphicFramePr>
          <p:nvPr>
            <p:ph idx="1"/>
            <p:extLst>
              <p:ext uri="{D42A27DB-BD31-4B8C-83A1-F6EECF244321}">
                <p14:modId xmlns:p14="http://schemas.microsoft.com/office/powerpoint/2010/main" val="780102329"/>
              </p:ext>
            </p:extLst>
          </p:nvPr>
        </p:nvGraphicFramePr>
        <p:xfrm>
          <a:off x="457200" y="1606550"/>
          <a:ext cx="8229600" cy="4525963"/>
        </p:xfrm>
        <a:graphic>
          <a:graphicData uri="http://schemas.openxmlformats.org/drawingml/2006/chart">
            <c:chart xmlns:c="http://schemas.openxmlformats.org/drawingml/2006/chart" xmlns:r="http://schemas.openxmlformats.org/officeDocument/2006/relationships" r:id="rId2"/>
          </a:graphicData>
        </a:graphic>
      </p:graphicFrame>
      <p:pic>
        <p:nvPicPr>
          <p:cNvPr id="7" name="Picture 1"/>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01185" y="193963"/>
            <a:ext cx="1283187" cy="858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Default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rbel">
      <a:majorFont>
        <a:latin typeface="Corbel"/>
        <a:ea typeface=""/>
        <a:cs typeface=""/>
      </a:majorFont>
      <a:minorFont>
        <a:latin typeface="Corbe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b517193-b76b-4847-86d0-f7effd00a065">
      <Terms xmlns="http://schemas.microsoft.com/office/infopath/2007/PartnerControls"/>
    </lcf76f155ced4ddcb4097134ff3c332f>
    <TaxCatchAll xmlns="64cf4f3d-fe9c-4791-a736-5ffb6a9cf34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DD9147DCE5D39448439BAC925F17EAF" ma:contentTypeVersion="13" ma:contentTypeDescription="Create a new document." ma:contentTypeScope="" ma:versionID="98a36182e80fce830f6c1959f67f732d">
  <xsd:schema xmlns:xsd="http://www.w3.org/2001/XMLSchema" xmlns:xs="http://www.w3.org/2001/XMLSchema" xmlns:p="http://schemas.microsoft.com/office/2006/metadata/properties" xmlns:ns2="7b517193-b76b-4847-86d0-f7effd00a065" xmlns:ns3="64cf4f3d-fe9c-4791-a736-5ffb6a9cf343" targetNamespace="http://schemas.microsoft.com/office/2006/metadata/properties" ma:root="true" ma:fieldsID="432d58a1b050dac85319da7bffcb1962" ns2:_="" ns3:_="">
    <xsd:import namespace="7b517193-b76b-4847-86d0-f7effd00a065"/>
    <xsd:import namespace="64cf4f3d-fe9c-4791-a736-5ffb6a9cf34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3:SharedWithUsers" minOccurs="0"/>
                <xsd:element ref="ns3:SharedWithDetail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517193-b76b-4847-86d0-f7effd00a0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579a89b1-2c2c-4f7f-9bd7-7914fb13a02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4cf4f3d-fe9c-4791-a736-5ffb6a9cf34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147fe9c4-542b-4744-b805-c419a5587213}" ma:internalName="TaxCatchAll" ma:showField="CatchAllData" ma:web="64cf4f3d-fe9c-4791-a736-5ffb6a9cf343">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A1BCD68-B12C-4DDE-A410-7E8765890E8F}">
  <ds:schemaRefs>
    <ds:schemaRef ds:uri="http://schemas.microsoft.com/office/2006/metadata/properties"/>
    <ds:schemaRef ds:uri="http://schemas.microsoft.com/office/infopath/2007/PartnerControls"/>
    <ds:schemaRef ds:uri="7b517193-b76b-4847-86d0-f7effd00a065"/>
    <ds:schemaRef ds:uri="64cf4f3d-fe9c-4791-a736-5ffb6a9cf343"/>
  </ds:schemaRefs>
</ds:datastoreItem>
</file>

<file path=customXml/itemProps2.xml><?xml version="1.0" encoding="utf-8"?>
<ds:datastoreItem xmlns:ds="http://schemas.openxmlformats.org/officeDocument/2006/customXml" ds:itemID="{0D79FE04-7DA4-41D2-9BF3-1785DC81E032}">
  <ds:schemaRefs>
    <ds:schemaRef ds:uri="http://schemas.microsoft.com/sharepoint/v3/contenttype/forms"/>
  </ds:schemaRefs>
</ds:datastoreItem>
</file>

<file path=customXml/itemProps3.xml><?xml version="1.0" encoding="utf-8"?>
<ds:datastoreItem xmlns:ds="http://schemas.openxmlformats.org/officeDocument/2006/customXml" ds:itemID="{F5DC24EA-063C-4378-A332-766973B6DE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b517193-b76b-4847-86d0-f7effd00a065"/>
    <ds:schemaRef ds:uri="64cf4f3d-fe9c-4791-a736-5ffb6a9cf3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43082</TotalTime>
  <Words>1374</Words>
  <Application>Microsoft Office PowerPoint</Application>
  <PresentationFormat>On-screen Show (4:3)</PresentationFormat>
  <Paragraphs>57</Paragraphs>
  <Slides>13</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Corbel</vt:lpstr>
      <vt:lpstr>Default Design</vt:lpstr>
      <vt:lpstr>Latest trends on alcohol consumption in England from the Alcohol Toolkit Study</vt:lpstr>
      <vt:lpstr>Prevalence of risky drinking (AUDIT-C ≥5) by social grade</vt:lpstr>
      <vt:lpstr>Prevalence of risky drinking (AUDIT-C ≥5) by gender</vt:lpstr>
      <vt:lpstr>Currently trying to restrict consumption</vt:lpstr>
      <vt:lpstr>Motivation to cut down</vt:lpstr>
      <vt:lpstr>GP advice to cut down</vt:lpstr>
      <vt:lpstr>All past-year attempts to cut down  or stop</vt:lpstr>
      <vt:lpstr>Serious past-year attempts to cut down or stop</vt:lpstr>
      <vt:lpstr>Support in past-year attempts</vt:lpstr>
      <vt:lpstr>Using low-alcohol/alcohol-free drinks in past-year attempts</vt:lpstr>
      <vt:lpstr>Triggers for past-year attempts</vt:lpstr>
      <vt:lpstr>Prevalence of risky drinking (AUDIT ≥8)</vt:lpstr>
      <vt:lpstr>Methods</vt:lpstr>
    </vt:vector>
  </TitlesOfParts>
  <Company>UCL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ATS</dc:title>
  <dc:creator>J Brown</dc:creator>
  <cp:lastModifiedBy>Vera Buss</cp:lastModifiedBy>
  <cp:revision>1484</cp:revision>
  <dcterms:created xsi:type="dcterms:W3CDTF">2006-06-19T10:26:17Z</dcterms:created>
  <dcterms:modified xsi:type="dcterms:W3CDTF">2026-03-13T12:09:17Z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0x0101006DD9147DCE5D39448439BAC925F17EAF</vt:lpwstr>
  </property>
  <property fmtid="{D5CDD505-2E9C-101B-9397-08002B2CF9AE}" pid="3" name="MediaServiceImageTags">
    <vt:lpwstr/>
  </property>
</Properties>
</file>